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Lst>
  <p:notesMasterIdLst>
    <p:notesMasterId r:id="rId27"/>
  </p:notesMasterIdLst>
  <p:sldIdLst>
    <p:sldId id="256" r:id="rId3"/>
    <p:sldId id="257" r:id="rId4"/>
    <p:sldId id="258" r:id="rId5"/>
    <p:sldId id="259" r:id="rId6"/>
    <p:sldId id="260" r:id="rId7"/>
    <p:sldId id="267" r:id="rId8"/>
    <p:sldId id="261" r:id="rId9"/>
    <p:sldId id="268" r:id="rId10"/>
    <p:sldId id="269" r:id="rId11"/>
    <p:sldId id="270" r:id="rId12"/>
    <p:sldId id="271" r:id="rId13"/>
    <p:sldId id="272" r:id="rId14"/>
    <p:sldId id="273" r:id="rId15"/>
    <p:sldId id="263" r:id="rId16"/>
    <p:sldId id="274" r:id="rId17"/>
    <p:sldId id="275" r:id="rId18"/>
    <p:sldId id="276" r:id="rId19"/>
    <p:sldId id="278" r:id="rId20"/>
    <p:sldId id="279" r:id="rId21"/>
    <p:sldId id="280" r:id="rId22"/>
    <p:sldId id="264" r:id="rId23"/>
    <p:sldId id="265" r:id="rId24"/>
    <p:sldId id="266" r:id="rId25"/>
    <p:sldId id="277" r:id="rId26"/>
  </p:sldIdLst>
  <p:sldSz cx="9144000" cy="5143500" type="screen16x9"/>
  <p:notesSz cx="6858000" cy="9144000"/>
  <p:embeddedFontLst>
    <p:embeddedFont>
      <p:font typeface="Cambria Math" panose="02040503050406030204" pitchFamily="18" charset="0"/>
      <p:regular r:id="rId28"/>
    </p:embeddedFont>
    <p:embeddedFont>
      <p:font typeface="Urbanist" panose="020B0604020202020204" charset="0"/>
      <p:regular r:id="rId29"/>
      <p:bold r:id="rId30"/>
      <p:italic r:id="rId31"/>
      <p:boldItalic r:id="rId32"/>
    </p:embeddedFont>
    <p:embeddedFont>
      <p:font typeface="Urbanist Medium"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E71079-FB6B-44F2-881B-0172BB98A9C2}" v="837" dt="2025-10-23T06:14:58.595"/>
    <p1510:client id="{8B30189C-E243-CEB0-178E-BCBC4B3B668A}" v="123" dt="2025-10-23T06:18:14.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7.fntdata"/><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ofenitra rarivonjy" userId="b91aac61eded1ef7" providerId="LiveId" clId="{C380FFA7-ED55-4445-938A-8C826B2C13C7}"/>
    <pc:docChg chg="undo custSel addSld delSld modSld sldOrd">
      <pc:chgData name="Arofenitra rarivonjy" userId="b91aac61eded1ef7" providerId="LiveId" clId="{C380FFA7-ED55-4445-938A-8C826B2C13C7}" dt="2025-10-23T06:14:58.595" v="3191" actId="170"/>
      <pc:docMkLst>
        <pc:docMk/>
      </pc:docMkLst>
      <pc:sldChg chg="addSp delSp modSp mod modNotes">
        <pc:chgData name="Arofenitra rarivonjy" userId="b91aac61eded1ef7" providerId="LiveId" clId="{C380FFA7-ED55-4445-938A-8C826B2C13C7}" dt="2025-10-23T02:14:51.145" v="644" actId="1076"/>
        <pc:sldMkLst>
          <pc:docMk/>
          <pc:sldMk cId="0" sldId="261"/>
        </pc:sldMkLst>
        <pc:spChg chg="add del">
          <ac:chgData name="Arofenitra rarivonjy" userId="b91aac61eded1ef7" providerId="LiveId" clId="{C380FFA7-ED55-4445-938A-8C826B2C13C7}" dt="2025-10-23T01:31:29.060" v="176" actId="22"/>
          <ac:spMkLst>
            <pc:docMk/>
            <pc:sldMk cId="0" sldId="261"/>
            <ac:spMk id="3" creationId="{24CE3717-D313-0DC1-051F-0E6BE6FD119A}"/>
          </ac:spMkLst>
        </pc:spChg>
        <pc:spChg chg="add mod">
          <ac:chgData name="Arofenitra rarivonjy" userId="b91aac61eded1ef7" providerId="LiveId" clId="{C380FFA7-ED55-4445-938A-8C826B2C13C7}" dt="2025-10-23T01:44:13.484" v="500" actId="1076"/>
          <ac:spMkLst>
            <pc:docMk/>
            <pc:sldMk cId="0" sldId="261"/>
            <ac:spMk id="4" creationId="{4D497AF9-FA06-0346-994C-640BEB09DF88}"/>
          </ac:spMkLst>
        </pc:spChg>
        <pc:spChg chg="add mod">
          <ac:chgData name="Arofenitra rarivonjy" userId="b91aac61eded1ef7" providerId="LiveId" clId="{C380FFA7-ED55-4445-938A-8C826B2C13C7}" dt="2025-10-23T02:14:51.145" v="644" actId="1076"/>
          <ac:spMkLst>
            <pc:docMk/>
            <pc:sldMk cId="0" sldId="261"/>
            <ac:spMk id="5" creationId="{0D17A578-E563-4658-101C-F6E837EA0D2F}"/>
          </ac:spMkLst>
        </pc:spChg>
        <pc:spChg chg="add mod">
          <ac:chgData name="Arofenitra rarivonjy" userId="b91aac61eded1ef7" providerId="LiveId" clId="{C380FFA7-ED55-4445-938A-8C826B2C13C7}" dt="2025-10-23T01:44:34.728" v="509" actId="20577"/>
          <ac:spMkLst>
            <pc:docMk/>
            <pc:sldMk cId="0" sldId="261"/>
            <ac:spMk id="6" creationId="{F0D94F3B-F399-DA1E-C080-CC759442DC4B}"/>
          </ac:spMkLst>
        </pc:spChg>
        <pc:spChg chg="add mod">
          <ac:chgData name="Arofenitra rarivonjy" userId="b91aac61eded1ef7" providerId="LiveId" clId="{C380FFA7-ED55-4445-938A-8C826B2C13C7}" dt="2025-10-23T01:55:29.040" v="597" actId="1076"/>
          <ac:spMkLst>
            <pc:docMk/>
            <pc:sldMk cId="0" sldId="261"/>
            <ac:spMk id="7" creationId="{0CD0585C-257E-1B05-EEBA-8F1F49874552}"/>
          </ac:spMkLst>
        </pc:spChg>
        <pc:spChg chg="add mod">
          <ac:chgData name="Arofenitra rarivonjy" userId="b91aac61eded1ef7" providerId="LiveId" clId="{C380FFA7-ED55-4445-938A-8C826B2C13C7}" dt="2025-10-23T02:14:16.136" v="639" actId="20577"/>
          <ac:spMkLst>
            <pc:docMk/>
            <pc:sldMk cId="0" sldId="261"/>
            <ac:spMk id="8" creationId="{57D16510-0744-1B93-9072-4D22C2EA9E9C}"/>
          </ac:spMkLst>
        </pc:spChg>
        <pc:spChg chg="mod">
          <ac:chgData name="Arofenitra rarivonjy" userId="b91aac61eded1ef7" providerId="LiveId" clId="{C380FFA7-ED55-4445-938A-8C826B2C13C7}" dt="2025-10-23T01:34:07.963" v="315" actId="20577"/>
          <ac:spMkLst>
            <pc:docMk/>
            <pc:sldMk cId="0" sldId="261"/>
            <ac:spMk id="538" creationId="{00000000-0000-0000-0000-000000000000}"/>
          </ac:spMkLst>
        </pc:spChg>
        <pc:spChg chg="mod">
          <ac:chgData name="Arofenitra rarivonjy" userId="b91aac61eded1ef7" providerId="LiveId" clId="{C380FFA7-ED55-4445-938A-8C826B2C13C7}" dt="2025-10-23T02:14:50.088" v="643" actId="1076"/>
          <ac:spMkLst>
            <pc:docMk/>
            <pc:sldMk cId="0" sldId="261"/>
            <ac:spMk id="542" creationId="{00000000-0000-0000-0000-000000000000}"/>
          </ac:spMkLst>
        </pc:spChg>
      </pc:sldChg>
      <pc:sldChg chg="addSp delSp modSp del mod">
        <pc:chgData name="Arofenitra rarivonjy" userId="b91aac61eded1ef7" providerId="LiveId" clId="{C380FFA7-ED55-4445-938A-8C826B2C13C7}" dt="2025-10-23T05:57:26.737" v="3184" actId="47"/>
        <pc:sldMkLst>
          <pc:docMk/>
          <pc:sldMk cId="0" sldId="262"/>
        </pc:sldMkLst>
        <pc:spChg chg="add del mod">
          <ac:chgData name="Arofenitra rarivonjy" userId="b91aac61eded1ef7" providerId="LiveId" clId="{C380FFA7-ED55-4445-938A-8C826B2C13C7}" dt="2025-10-23T02:44:58.840" v="1094" actId="478"/>
          <ac:spMkLst>
            <pc:docMk/>
            <pc:sldMk cId="0" sldId="262"/>
            <ac:spMk id="3" creationId="{4DF0C3C4-43B1-D56C-6E03-E75E7423FBB0}"/>
          </ac:spMkLst>
        </pc:spChg>
        <pc:spChg chg="add del mod">
          <ac:chgData name="Arofenitra rarivonjy" userId="b91aac61eded1ef7" providerId="LiveId" clId="{C380FFA7-ED55-4445-938A-8C826B2C13C7}" dt="2025-10-23T02:44:57.665" v="1093" actId="478"/>
          <ac:spMkLst>
            <pc:docMk/>
            <pc:sldMk cId="0" sldId="262"/>
            <ac:spMk id="5" creationId="{2B72A785-04CE-C143-A4F5-16288A7AA92F}"/>
          </ac:spMkLst>
        </pc:spChg>
        <pc:spChg chg="mod">
          <ac:chgData name="Arofenitra rarivonjy" userId="b91aac61eded1ef7" providerId="LiveId" clId="{C380FFA7-ED55-4445-938A-8C826B2C13C7}" dt="2025-10-23T02:45:08.288" v="1117" actId="20577"/>
          <ac:spMkLst>
            <pc:docMk/>
            <pc:sldMk cId="0" sldId="262"/>
            <ac:spMk id="547" creationId="{00000000-0000-0000-0000-000000000000}"/>
          </ac:spMkLst>
        </pc:spChg>
        <pc:spChg chg="del">
          <ac:chgData name="Arofenitra rarivonjy" userId="b91aac61eded1ef7" providerId="LiveId" clId="{C380FFA7-ED55-4445-938A-8C826B2C13C7}" dt="2025-10-23T02:44:50.537" v="1090" actId="478"/>
          <ac:spMkLst>
            <pc:docMk/>
            <pc:sldMk cId="0" sldId="262"/>
            <ac:spMk id="550" creationId="{00000000-0000-0000-0000-000000000000}"/>
          </ac:spMkLst>
        </pc:spChg>
        <pc:spChg chg="del">
          <ac:chgData name="Arofenitra rarivonjy" userId="b91aac61eded1ef7" providerId="LiveId" clId="{C380FFA7-ED55-4445-938A-8C826B2C13C7}" dt="2025-10-23T02:44:54.539" v="1092" actId="478"/>
          <ac:spMkLst>
            <pc:docMk/>
            <pc:sldMk cId="0" sldId="262"/>
            <ac:spMk id="553" creationId="{00000000-0000-0000-0000-000000000000}"/>
          </ac:spMkLst>
        </pc:spChg>
        <pc:picChg chg="del">
          <ac:chgData name="Arofenitra rarivonjy" userId="b91aac61eded1ef7" providerId="LiveId" clId="{C380FFA7-ED55-4445-938A-8C826B2C13C7}" dt="2025-10-23T02:44:46.948" v="1089" actId="478"/>
          <ac:picMkLst>
            <pc:docMk/>
            <pc:sldMk cId="0" sldId="262"/>
            <ac:picMk id="551" creationId="{00000000-0000-0000-0000-000000000000}"/>
          </ac:picMkLst>
        </pc:picChg>
        <pc:picChg chg="del">
          <ac:chgData name="Arofenitra rarivonjy" userId="b91aac61eded1ef7" providerId="LiveId" clId="{C380FFA7-ED55-4445-938A-8C826B2C13C7}" dt="2025-10-23T02:44:52.087" v="1091" actId="478"/>
          <ac:picMkLst>
            <pc:docMk/>
            <pc:sldMk cId="0" sldId="262"/>
            <ac:picMk id="552" creationId="{00000000-0000-0000-0000-000000000000}"/>
          </ac:picMkLst>
        </pc:picChg>
      </pc:sldChg>
      <pc:sldChg chg="addSp delSp modSp mod">
        <pc:chgData name="Arofenitra rarivonjy" userId="b91aac61eded1ef7" providerId="LiveId" clId="{C380FFA7-ED55-4445-938A-8C826B2C13C7}" dt="2025-10-23T05:06:03.423" v="3125" actId="20577"/>
        <pc:sldMkLst>
          <pc:docMk/>
          <pc:sldMk cId="0" sldId="263"/>
        </pc:sldMkLst>
        <pc:spChg chg="add del mod">
          <ac:chgData name="Arofenitra rarivonjy" userId="b91aac61eded1ef7" providerId="LiveId" clId="{C380FFA7-ED55-4445-938A-8C826B2C13C7}" dt="2025-10-23T02:48:09.105" v="1200" actId="478"/>
          <ac:spMkLst>
            <pc:docMk/>
            <pc:sldMk cId="0" sldId="263"/>
            <ac:spMk id="3" creationId="{A224FDE7-9EED-9D6D-32D6-3347990DACEC}"/>
          </ac:spMkLst>
        </pc:spChg>
        <pc:spChg chg="add del mod">
          <ac:chgData name="Arofenitra rarivonjy" userId="b91aac61eded1ef7" providerId="LiveId" clId="{C380FFA7-ED55-4445-938A-8C826B2C13C7}" dt="2025-10-23T02:48:07.901" v="1199" actId="478"/>
          <ac:spMkLst>
            <pc:docMk/>
            <pc:sldMk cId="0" sldId="263"/>
            <ac:spMk id="5" creationId="{9F47281A-E7BF-9900-A4C4-13DF607B5C75}"/>
          </ac:spMkLst>
        </pc:spChg>
        <pc:spChg chg="mod">
          <ac:chgData name="Arofenitra rarivonjy" userId="b91aac61eded1ef7" providerId="LiveId" clId="{C380FFA7-ED55-4445-938A-8C826B2C13C7}" dt="2025-10-23T02:49:42.916" v="1227" actId="14100"/>
          <ac:spMkLst>
            <pc:docMk/>
            <pc:sldMk cId="0" sldId="263"/>
            <ac:spMk id="559" creationId="{00000000-0000-0000-0000-000000000000}"/>
          </ac:spMkLst>
        </pc:spChg>
        <pc:spChg chg="del">
          <ac:chgData name="Arofenitra rarivonjy" userId="b91aac61eded1ef7" providerId="LiveId" clId="{C380FFA7-ED55-4445-938A-8C826B2C13C7}" dt="2025-10-23T02:47:56.211" v="1196" actId="478"/>
          <ac:spMkLst>
            <pc:docMk/>
            <pc:sldMk cId="0" sldId="263"/>
            <ac:spMk id="562" creationId="{00000000-0000-0000-0000-000000000000}"/>
          </ac:spMkLst>
        </pc:spChg>
        <pc:spChg chg="del">
          <ac:chgData name="Arofenitra rarivonjy" userId="b91aac61eded1ef7" providerId="LiveId" clId="{C380FFA7-ED55-4445-938A-8C826B2C13C7}" dt="2025-10-23T02:48:00.025" v="1198" actId="478"/>
          <ac:spMkLst>
            <pc:docMk/>
            <pc:sldMk cId="0" sldId="263"/>
            <ac:spMk id="565" creationId="{00000000-0000-0000-0000-000000000000}"/>
          </ac:spMkLst>
        </pc:spChg>
        <pc:graphicFrameChg chg="add mod modGraphic">
          <ac:chgData name="Arofenitra rarivonjy" userId="b91aac61eded1ef7" providerId="LiveId" clId="{C380FFA7-ED55-4445-938A-8C826B2C13C7}" dt="2025-10-23T05:06:03.423" v="3125" actId="20577"/>
          <ac:graphicFrameMkLst>
            <pc:docMk/>
            <pc:sldMk cId="0" sldId="263"/>
            <ac:graphicFrameMk id="6" creationId="{F95DE987-4D2F-7F39-9027-F4DC2DFE762A}"/>
          </ac:graphicFrameMkLst>
        </pc:graphicFrameChg>
        <pc:picChg chg="del">
          <ac:chgData name="Arofenitra rarivonjy" userId="b91aac61eded1ef7" providerId="LiveId" clId="{C380FFA7-ED55-4445-938A-8C826B2C13C7}" dt="2025-10-23T02:47:53.869" v="1195" actId="478"/>
          <ac:picMkLst>
            <pc:docMk/>
            <pc:sldMk cId="0" sldId="263"/>
            <ac:picMk id="563" creationId="{00000000-0000-0000-0000-000000000000}"/>
          </ac:picMkLst>
        </pc:picChg>
        <pc:picChg chg="del">
          <ac:chgData name="Arofenitra rarivonjy" userId="b91aac61eded1ef7" providerId="LiveId" clId="{C380FFA7-ED55-4445-938A-8C826B2C13C7}" dt="2025-10-23T02:47:57.479" v="1197" actId="478"/>
          <ac:picMkLst>
            <pc:docMk/>
            <pc:sldMk cId="0" sldId="263"/>
            <ac:picMk id="564" creationId="{00000000-0000-0000-0000-000000000000}"/>
          </ac:picMkLst>
        </pc:picChg>
      </pc:sldChg>
      <pc:sldChg chg="addSp modSp mod modNotes">
        <pc:chgData name="Arofenitra rarivonjy" userId="b91aac61eded1ef7" providerId="LiveId" clId="{C380FFA7-ED55-4445-938A-8C826B2C13C7}" dt="2025-10-23T03:16:21.752" v="2493" actId="20577"/>
        <pc:sldMkLst>
          <pc:docMk/>
          <pc:sldMk cId="0" sldId="265"/>
        </pc:sldMkLst>
        <pc:spChg chg="add mod">
          <ac:chgData name="Arofenitra rarivonjy" userId="b91aac61eded1ef7" providerId="LiveId" clId="{C380FFA7-ED55-4445-938A-8C826B2C13C7}" dt="2025-10-23T03:14:57.311" v="2337" actId="1076"/>
          <ac:spMkLst>
            <pc:docMk/>
            <pc:sldMk cId="0" sldId="265"/>
            <ac:spMk id="2" creationId="{04FF748C-B048-BC11-DAFE-DA72BA5F6C42}"/>
          </ac:spMkLst>
        </pc:spChg>
        <pc:spChg chg="add mod">
          <ac:chgData name="Arofenitra rarivonjy" userId="b91aac61eded1ef7" providerId="LiveId" clId="{C380FFA7-ED55-4445-938A-8C826B2C13C7}" dt="2025-10-23T03:15:18.938" v="2367" actId="14100"/>
          <ac:spMkLst>
            <pc:docMk/>
            <pc:sldMk cId="0" sldId="265"/>
            <ac:spMk id="3" creationId="{F6C5D7D9-34F1-4D36-49F6-2E45B04382CC}"/>
          </ac:spMkLst>
        </pc:spChg>
        <pc:spChg chg="add mod">
          <ac:chgData name="Arofenitra rarivonjy" userId="b91aac61eded1ef7" providerId="LiveId" clId="{C380FFA7-ED55-4445-938A-8C826B2C13C7}" dt="2025-10-23T03:16:21.752" v="2493" actId="20577"/>
          <ac:spMkLst>
            <pc:docMk/>
            <pc:sldMk cId="0" sldId="265"/>
            <ac:spMk id="4" creationId="{691722E5-B737-AD7D-CDD7-E784F877C78F}"/>
          </ac:spMkLst>
        </pc:spChg>
      </pc:sldChg>
      <pc:sldChg chg="modSp add mod ord">
        <pc:chgData name="Arofenitra rarivonjy" userId="b91aac61eded1ef7" providerId="LiveId" clId="{C380FFA7-ED55-4445-938A-8C826B2C13C7}" dt="2025-10-23T01:34:01.551" v="302"/>
        <pc:sldMkLst>
          <pc:docMk/>
          <pc:sldMk cId="1762557211" sldId="267"/>
        </pc:sldMkLst>
        <pc:spChg chg="mod">
          <ac:chgData name="Arofenitra rarivonjy" userId="b91aac61eded1ef7" providerId="LiveId" clId="{C380FFA7-ED55-4445-938A-8C826B2C13C7}" dt="2025-10-23T01:33:48.098" v="300" actId="20577"/>
          <ac:spMkLst>
            <pc:docMk/>
            <pc:sldMk cId="1762557211" sldId="267"/>
            <ac:spMk id="542" creationId="{6B0846EF-9D8D-0318-08F4-4D9ADC047CDF}"/>
          </ac:spMkLst>
        </pc:spChg>
      </pc:sldChg>
      <pc:sldChg chg="delSp modSp add mod">
        <pc:chgData name="Arofenitra rarivonjy" userId="b91aac61eded1ef7" providerId="LiveId" clId="{C380FFA7-ED55-4445-938A-8C826B2C13C7}" dt="2025-10-23T02:39:20.109" v="831"/>
        <pc:sldMkLst>
          <pc:docMk/>
          <pc:sldMk cId="947526459" sldId="268"/>
        </pc:sldMkLst>
        <pc:spChg chg="del">
          <ac:chgData name="Arofenitra rarivonjy" userId="b91aac61eded1ef7" providerId="LiveId" clId="{C380FFA7-ED55-4445-938A-8C826B2C13C7}" dt="2025-10-23T02:13:57.434" v="633" actId="478"/>
          <ac:spMkLst>
            <pc:docMk/>
            <pc:sldMk cId="947526459" sldId="268"/>
            <ac:spMk id="4" creationId="{99F101F7-A615-334A-44AE-BAD182AFE6C1}"/>
          </ac:spMkLst>
        </pc:spChg>
        <pc:spChg chg="del mod">
          <ac:chgData name="Arofenitra rarivonjy" userId="b91aac61eded1ef7" providerId="LiveId" clId="{C380FFA7-ED55-4445-938A-8C826B2C13C7}" dt="2025-10-23T02:13:55.432" v="632" actId="478"/>
          <ac:spMkLst>
            <pc:docMk/>
            <pc:sldMk cId="947526459" sldId="268"/>
            <ac:spMk id="5" creationId="{5BAFD625-C072-9306-F834-FA50EEF8AF08}"/>
          </ac:spMkLst>
        </pc:spChg>
        <pc:spChg chg="del">
          <ac:chgData name="Arofenitra rarivonjy" userId="b91aac61eded1ef7" providerId="LiveId" clId="{C380FFA7-ED55-4445-938A-8C826B2C13C7}" dt="2025-10-23T02:14:06.559" v="635" actId="21"/>
          <ac:spMkLst>
            <pc:docMk/>
            <pc:sldMk cId="947526459" sldId="268"/>
            <ac:spMk id="6" creationId="{57D16510-0744-1B93-9072-4D22C2EA9E9C}"/>
          </ac:spMkLst>
        </pc:spChg>
        <pc:spChg chg="del">
          <ac:chgData name="Arofenitra rarivonjy" userId="b91aac61eded1ef7" providerId="LiveId" clId="{C380FFA7-ED55-4445-938A-8C826B2C13C7}" dt="2025-10-23T02:13:59.747" v="634" actId="478"/>
          <ac:spMkLst>
            <pc:docMk/>
            <pc:sldMk cId="947526459" sldId="268"/>
            <ac:spMk id="7" creationId="{AD47D23F-60B6-B364-7523-53148E1A8A1A}"/>
          </ac:spMkLst>
        </pc:spChg>
        <pc:spChg chg="mod">
          <ac:chgData name="Arofenitra rarivonjy" userId="b91aac61eded1ef7" providerId="LiveId" clId="{C380FFA7-ED55-4445-938A-8C826B2C13C7}" dt="2025-10-23T02:13:26.079" v="628" actId="20577"/>
          <ac:spMkLst>
            <pc:docMk/>
            <pc:sldMk cId="947526459" sldId="268"/>
            <ac:spMk id="538" creationId="{C709DE48-AD17-CBE9-B846-8987CA802749}"/>
          </ac:spMkLst>
        </pc:spChg>
        <pc:spChg chg="mod">
          <ac:chgData name="Arofenitra rarivonjy" userId="b91aac61eded1ef7" providerId="LiveId" clId="{C380FFA7-ED55-4445-938A-8C826B2C13C7}" dt="2025-10-23T02:39:20.109" v="831"/>
          <ac:spMkLst>
            <pc:docMk/>
            <pc:sldMk cId="947526459" sldId="268"/>
            <ac:spMk id="542" creationId="{895B5CEA-4D5E-9FC1-12E5-87CD601E1E71}"/>
          </ac:spMkLst>
        </pc:spChg>
      </pc:sldChg>
      <pc:sldChg chg="addSp delSp modSp add mod">
        <pc:chgData name="Arofenitra rarivonjy" userId="b91aac61eded1ef7" providerId="LiveId" clId="{C380FFA7-ED55-4445-938A-8C826B2C13C7}" dt="2025-10-23T02:44:41.852" v="1088"/>
        <pc:sldMkLst>
          <pc:docMk/>
          <pc:sldMk cId="316920477" sldId="269"/>
        </pc:sldMkLst>
        <pc:spChg chg="add del mod">
          <ac:chgData name="Arofenitra rarivonjy" userId="b91aac61eded1ef7" providerId="LiveId" clId="{C380FFA7-ED55-4445-938A-8C826B2C13C7}" dt="2025-10-23T02:44:41.852" v="1088"/>
          <ac:spMkLst>
            <pc:docMk/>
            <pc:sldMk cId="316920477" sldId="269"/>
            <ac:spMk id="2" creationId="{3D3F49EA-A252-4960-3616-79E1D4011DC1}"/>
          </ac:spMkLst>
        </pc:spChg>
        <pc:spChg chg="mod">
          <ac:chgData name="Arofenitra rarivonjy" userId="b91aac61eded1ef7" providerId="LiveId" clId="{C380FFA7-ED55-4445-938A-8C826B2C13C7}" dt="2025-10-23T02:44:32.484" v="1086"/>
          <ac:spMkLst>
            <pc:docMk/>
            <pc:sldMk cId="316920477" sldId="269"/>
            <ac:spMk id="542" creationId="{8E95F9C0-1001-AB22-52BF-778F1F6B32BC}"/>
          </ac:spMkLst>
        </pc:spChg>
      </pc:sldChg>
      <pc:sldChg chg="addSp modSp add mod">
        <pc:chgData name="Arofenitra rarivonjy" userId="b91aac61eded1ef7" providerId="LiveId" clId="{C380FFA7-ED55-4445-938A-8C826B2C13C7}" dt="2025-10-23T03:25:09.934" v="2618" actId="14100"/>
        <pc:sldMkLst>
          <pc:docMk/>
          <pc:sldMk cId="222444921" sldId="270"/>
        </pc:sldMkLst>
        <pc:spChg chg="mod">
          <ac:chgData name="Arofenitra rarivonjy" userId="b91aac61eded1ef7" providerId="LiveId" clId="{C380FFA7-ED55-4445-938A-8C826B2C13C7}" dt="2025-10-23T03:25:02.900" v="2616" actId="1076"/>
          <ac:spMkLst>
            <pc:docMk/>
            <pc:sldMk cId="222444921" sldId="270"/>
            <ac:spMk id="547" creationId="{07F2BD9A-7927-9553-A99B-C9946F9BF107}"/>
          </ac:spMkLst>
        </pc:spChg>
        <pc:picChg chg="add mod">
          <ac:chgData name="Arofenitra rarivonjy" userId="b91aac61eded1ef7" providerId="LiveId" clId="{C380FFA7-ED55-4445-938A-8C826B2C13C7}" dt="2025-10-23T03:25:09.934" v="2618" actId="14100"/>
          <ac:picMkLst>
            <pc:docMk/>
            <pc:sldMk cId="222444921" sldId="270"/>
            <ac:picMk id="3" creationId="{CE6E6EEF-639F-EE44-9056-CEE5CC491A10}"/>
          </ac:picMkLst>
        </pc:picChg>
      </pc:sldChg>
      <pc:sldChg chg="addSp modSp add mod">
        <pc:chgData name="Arofenitra rarivonjy" userId="b91aac61eded1ef7" providerId="LiveId" clId="{C380FFA7-ED55-4445-938A-8C826B2C13C7}" dt="2025-10-23T03:56:01.879" v="3087" actId="14100"/>
        <pc:sldMkLst>
          <pc:docMk/>
          <pc:sldMk cId="916398536" sldId="271"/>
        </pc:sldMkLst>
        <pc:spChg chg="mod ord">
          <ac:chgData name="Arofenitra rarivonjy" userId="b91aac61eded1ef7" providerId="LiveId" clId="{C380FFA7-ED55-4445-938A-8C826B2C13C7}" dt="2025-10-23T03:56:01.879" v="3087" actId="14100"/>
          <ac:spMkLst>
            <pc:docMk/>
            <pc:sldMk cId="916398536" sldId="271"/>
            <ac:spMk id="547" creationId="{17C660AB-A95A-88E3-4DF2-36531BE26D7B}"/>
          </ac:spMkLst>
        </pc:spChg>
        <pc:picChg chg="add mod">
          <ac:chgData name="Arofenitra rarivonjy" userId="b91aac61eded1ef7" providerId="LiveId" clId="{C380FFA7-ED55-4445-938A-8C826B2C13C7}" dt="2025-10-23T03:55:04.936" v="3076" actId="1076"/>
          <ac:picMkLst>
            <pc:docMk/>
            <pc:sldMk cId="916398536" sldId="271"/>
            <ac:picMk id="3" creationId="{EF0CACB9-E607-6168-CABA-A9D14432CFEA}"/>
          </ac:picMkLst>
        </pc:picChg>
      </pc:sldChg>
      <pc:sldChg chg="addSp modSp add mod">
        <pc:chgData name="Arofenitra rarivonjy" userId="b91aac61eded1ef7" providerId="LiveId" clId="{C380FFA7-ED55-4445-938A-8C826B2C13C7}" dt="2025-10-23T03:33:46.516" v="2681" actId="208"/>
        <pc:sldMkLst>
          <pc:docMk/>
          <pc:sldMk cId="1285350966" sldId="272"/>
        </pc:sldMkLst>
        <pc:spChg chg="mod ord">
          <ac:chgData name="Arofenitra rarivonjy" userId="b91aac61eded1ef7" providerId="LiveId" clId="{C380FFA7-ED55-4445-938A-8C826B2C13C7}" dt="2025-10-23T03:33:46.516" v="2681" actId="208"/>
          <ac:spMkLst>
            <pc:docMk/>
            <pc:sldMk cId="1285350966" sldId="272"/>
            <ac:spMk id="547" creationId="{82B25658-FC4F-83A9-7AFC-ECC9B0317CB4}"/>
          </ac:spMkLst>
        </pc:spChg>
        <pc:picChg chg="add mod">
          <ac:chgData name="Arofenitra rarivonjy" userId="b91aac61eded1ef7" providerId="LiveId" clId="{C380FFA7-ED55-4445-938A-8C826B2C13C7}" dt="2025-10-23T03:33:20.029" v="2672" actId="1076"/>
          <ac:picMkLst>
            <pc:docMk/>
            <pc:sldMk cId="1285350966" sldId="272"/>
            <ac:picMk id="3" creationId="{AD35D580-82B8-3266-1FBA-484D778AD339}"/>
          </ac:picMkLst>
        </pc:picChg>
      </pc:sldChg>
      <pc:sldChg chg="addSp delSp modSp add mod">
        <pc:chgData name="Arofenitra rarivonjy" userId="b91aac61eded1ef7" providerId="LiveId" clId="{C380FFA7-ED55-4445-938A-8C826B2C13C7}" dt="2025-10-23T05:04:39.589" v="3103" actId="208"/>
        <pc:sldMkLst>
          <pc:docMk/>
          <pc:sldMk cId="727103952" sldId="273"/>
        </pc:sldMkLst>
        <pc:spChg chg="mod ord">
          <ac:chgData name="Arofenitra rarivonjy" userId="b91aac61eded1ef7" providerId="LiveId" clId="{C380FFA7-ED55-4445-938A-8C826B2C13C7}" dt="2025-10-23T05:04:39.589" v="3103" actId="208"/>
          <ac:spMkLst>
            <pc:docMk/>
            <pc:sldMk cId="727103952" sldId="273"/>
            <ac:spMk id="547" creationId="{0D2523B9-3907-77C6-F444-81A64E9F6B26}"/>
          </ac:spMkLst>
        </pc:spChg>
        <pc:picChg chg="add del mod">
          <ac:chgData name="Arofenitra rarivonjy" userId="b91aac61eded1ef7" providerId="LiveId" clId="{C380FFA7-ED55-4445-938A-8C826B2C13C7}" dt="2025-10-23T05:03:13.084" v="3090" actId="478"/>
          <ac:picMkLst>
            <pc:docMk/>
            <pc:sldMk cId="727103952" sldId="273"/>
            <ac:picMk id="3" creationId="{57DA90DD-63FC-ADA3-7D86-7C3E339D01A0}"/>
          </ac:picMkLst>
        </pc:picChg>
        <pc:picChg chg="add mod">
          <ac:chgData name="Arofenitra rarivonjy" userId="b91aac61eded1ef7" providerId="LiveId" clId="{C380FFA7-ED55-4445-938A-8C826B2C13C7}" dt="2025-10-23T05:03:16.851" v="3092" actId="1076"/>
          <ac:picMkLst>
            <pc:docMk/>
            <pc:sldMk cId="727103952" sldId="273"/>
            <ac:picMk id="5" creationId="{C76894B5-4335-B45C-7FA7-D106265E6A3F}"/>
          </ac:picMkLst>
        </pc:picChg>
      </pc:sldChg>
      <pc:sldChg chg="addSp delSp modSp add mod">
        <pc:chgData name="Arofenitra rarivonjy" userId="b91aac61eded1ef7" providerId="LiveId" clId="{C380FFA7-ED55-4445-938A-8C826B2C13C7}" dt="2025-10-23T03:07:00.823" v="1811" actId="1076"/>
        <pc:sldMkLst>
          <pc:docMk/>
          <pc:sldMk cId="1950657537" sldId="274"/>
        </pc:sldMkLst>
        <pc:spChg chg="add mod">
          <ac:chgData name="Arofenitra rarivonjy" userId="b91aac61eded1ef7" providerId="LiveId" clId="{C380FFA7-ED55-4445-938A-8C826B2C13C7}" dt="2025-10-23T03:05:55.210" v="1687" actId="1076"/>
          <ac:spMkLst>
            <pc:docMk/>
            <pc:sldMk cId="1950657537" sldId="274"/>
            <ac:spMk id="2" creationId="{744EFC9A-5329-313C-E3DC-637B7A591872}"/>
          </ac:spMkLst>
        </pc:spChg>
        <pc:spChg chg="add mod">
          <ac:chgData name="Arofenitra rarivonjy" userId="b91aac61eded1ef7" providerId="LiveId" clId="{C380FFA7-ED55-4445-938A-8C826B2C13C7}" dt="2025-10-23T03:05:37.815" v="1686" actId="14100"/>
          <ac:spMkLst>
            <pc:docMk/>
            <pc:sldMk cId="1950657537" sldId="274"/>
            <ac:spMk id="3" creationId="{39F29D64-ABF5-30C5-117E-9C6A2CB2AABC}"/>
          </ac:spMkLst>
        </pc:spChg>
        <pc:spChg chg="add mod">
          <ac:chgData name="Arofenitra rarivonjy" userId="b91aac61eded1ef7" providerId="LiveId" clId="{C380FFA7-ED55-4445-938A-8C826B2C13C7}" dt="2025-10-23T03:07:00.823" v="1811" actId="1076"/>
          <ac:spMkLst>
            <pc:docMk/>
            <pc:sldMk cId="1950657537" sldId="274"/>
            <ac:spMk id="4" creationId="{A3F61131-80E3-29CB-54E9-A48A7A6C029E}"/>
          </ac:spMkLst>
        </pc:spChg>
        <pc:spChg chg="mod">
          <ac:chgData name="Arofenitra rarivonjy" userId="b91aac61eded1ef7" providerId="LiveId" clId="{C380FFA7-ED55-4445-938A-8C826B2C13C7}" dt="2025-10-23T03:05:26.986" v="1663" actId="14100"/>
          <ac:spMkLst>
            <pc:docMk/>
            <pc:sldMk cId="1950657537" sldId="274"/>
            <ac:spMk id="559" creationId="{1946307F-A75A-F750-5AE1-63CEA035867F}"/>
          </ac:spMkLst>
        </pc:spChg>
        <pc:graphicFrameChg chg="del">
          <ac:chgData name="Arofenitra rarivonjy" userId="b91aac61eded1ef7" providerId="LiveId" clId="{C380FFA7-ED55-4445-938A-8C826B2C13C7}" dt="2025-10-23T03:02:41.796" v="1398" actId="478"/>
          <ac:graphicFrameMkLst>
            <pc:docMk/>
            <pc:sldMk cId="1950657537" sldId="274"/>
            <ac:graphicFrameMk id="6" creationId="{488B60E0-9392-9D1C-9B0D-FF5C8E22C053}"/>
          </ac:graphicFrameMkLst>
        </pc:graphicFrameChg>
      </pc:sldChg>
      <pc:sldChg chg="modSp add mod ord">
        <pc:chgData name="Arofenitra rarivonjy" userId="b91aac61eded1ef7" providerId="LiveId" clId="{C380FFA7-ED55-4445-938A-8C826B2C13C7}" dt="2025-10-23T03:09:01.829" v="1854" actId="14100"/>
        <pc:sldMkLst>
          <pc:docMk/>
          <pc:sldMk cId="3876801148" sldId="275"/>
        </pc:sldMkLst>
        <pc:spChg chg="mod">
          <ac:chgData name="Arofenitra rarivonjy" userId="b91aac61eded1ef7" providerId="LiveId" clId="{C380FFA7-ED55-4445-938A-8C826B2C13C7}" dt="2025-10-23T03:09:01.829" v="1854" actId="14100"/>
          <ac:spMkLst>
            <pc:docMk/>
            <pc:sldMk cId="3876801148" sldId="275"/>
            <ac:spMk id="559" creationId="{DFFCBFE3-D352-FE48-D859-C72FA8A33B76}"/>
          </ac:spMkLst>
        </pc:spChg>
        <pc:graphicFrameChg chg="mod modGraphic">
          <ac:chgData name="Arofenitra rarivonjy" userId="b91aac61eded1ef7" providerId="LiveId" clId="{C380FFA7-ED55-4445-938A-8C826B2C13C7}" dt="2025-10-23T03:08:56.750" v="1853" actId="1076"/>
          <ac:graphicFrameMkLst>
            <pc:docMk/>
            <pc:sldMk cId="3876801148" sldId="275"/>
            <ac:graphicFrameMk id="6" creationId="{F92F22B4-88CC-3488-77DD-80ED92293E66}"/>
          </ac:graphicFrameMkLst>
        </pc:graphicFrameChg>
      </pc:sldChg>
      <pc:sldChg chg="addSp delSp modSp add mod">
        <pc:chgData name="Arofenitra rarivonjy" userId="b91aac61eded1ef7" providerId="LiveId" clId="{C380FFA7-ED55-4445-938A-8C826B2C13C7}" dt="2025-10-23T03:10:34.464" v="1892" actId="1076"/>
        <pc:sldMkLst>
          <pc:docMk/>
          <pc:sldMk cId="573976318" sldId="276"/>
        </pc:sldMkLst>
        <pc:spChg chg="add mod">
          <ac:chgData name="Arofenitra rarivonjy" userId="b91aac61eded1ef7" providerId="LiveId" clId="{C380FFA7-ED55-4445-938A-8C826B2C13C7}" dt="2025-10-23T03:10:34.464" v="1892" actId="1076"/>
          <ac:spMkLst>
            <pc:docMk/>
            <pc:sldMk cId="573976318" sldId="276"/>
            <ac:spMk id="3" creationId="{E9BBB36E-5451-E679-25E6-51DCFB632AA3}"/>
          </ac:spMkLst>
        </pc:spChg>
        <pc:spChg chg="mod">
          <ac:chgData name="Arofenitra rarivonjy" userId="b91aac61eded1ef7" providerId="LiveId" clId="{C380FFA7-ED55-4445-938A-8C826B2C13C7}" dt="2025-10-23T03:09:59.786" v="1886" actId="20577"/>
          <ac:spMkLst>
            <pc:docMk/>
            <pc:sldMk cId="573976318" sldId="276"/>
            <ac:spMk id="559" creationId="{9F218C53-0B29-D7F7-D494-60AD06A61B31}"/>
          </ac:spMkLst>
        </pc:spChg>
        <pc:graphicFrameChg chg="del mod">
          <ac:chgData name="Arofenitra rarivonjy" userId="b91aac61eded1ef7" providerId="LiveId" clId="{C380FFA7-ED55-4445-938A-8C826B2C13C7}" dt="2025-10-23T03:09:46.663" v="1857" actId="478"/>
          <ac:graphicFrameMkLst>
            <pc:docMk/>
            <pc:sldMk cId="573976318" sldId="276"/>
            <ac:graphicFrameMk id="6" creationId="{2D8AF95E-C763-9FB0-00EF-06EB4876DF01}"/>
          </ac:graphicFrameMkLst>
        </pc:graphicFrameChg>
      </pc:sldChg>
      <pc:sldChg chg="addSp delSp modSp new mod ord">
        <pc:chgData name="Arofenitra rarivonjy" userId="b91aac61eded1ef7" providerId="LiveId" clId="{C380FFA7-ED55-4445-938A-8C826B2C13C7}" dt="2025-10-23T03:20:47.813" v="2539" actId="20577"/>
        <pc:sldMkLst>
          <pc:docMk/>
          <pc:sldMk cId="1368421096" sldId="277"/>
        </pc:sldMkLst>
        <pc:spChg chg="mod">
          <ac:chgData name="Arofenitra rarivonjy" userId="b91aac61eded1ef7" providerId="LiveId" clId="{C380FFA7-ED55-4445-938A-8C826B2C13C7}" dt="2025-10-23T03:18:29.976" v="2508" actId="20577"/>
          <ac:spMkLst>
            <pc:docMk/>
            <pc:sldMk cId="1368421096" sldId="277"/>
            <ac:spMk id="7" creationId="{C1483C6D-0E2B-2115-8B60-7AB595FB7540}"/>
          </ac:spMkLst>
        </pc:spChg>
        <pc:spChg chg="add">
          <ac:chgData name="Arofenitra rarivonjy" userId="b91aac61eded1ef7" providerId="LiveId" clId="{C380FFA7-ED55-4445-938A-8C826B2C13C7}" dt="2025-10-23T03:18:32.479" v="2509"/>
          <ac:spMkLst>
            <pc:docMk/>
            <pc:sldMk cId="1368421096" sldId="277"/>
            <ac:spMk id="24" creationId="{FB9779A5-05A0-425A-2573-39DD94E24E98}"/>
          </ac:spMkLst>
        </pc:spChg>
        <pc:spChg chg="add del mod">
          <ac:chgData name="Arofenitra rarivonjy" userId="b91aac61eded1ef7" providerId="LiveId" clId="{C380FFA7-ED55-4445-938A-8C826B2C13C7}" dt="2025-10-23T03:19:46.755" v="2526" actId="478"/>
          <ac:spMkLst>
            <pc:docMk/>
            <pc:sldMk cId="1368421096" sldId="277"/>
            <ac:spMk id="25" creationId="{F5E6D562-24E5-F720-26C4-37496592BC2E}"/>
          </ac:spMkLst>
        </pc:spChg>
        <pc:spChg chg="add">
          <ac:chgData name="Arofenitra rarivonjy" userId="b91aac61eded1ef7" providerId="LiveId" clId="{C380FFA7-ED55-4445-938A-8C826B2C13C7}" dt="2025-10-23T03:18:49.108" v="2512"/>
          <ac:spMkLst>
            <pc:docMk/>
            <pc:sldMk cId="1368421096" sldId="277"/>
            <ac:spMk id="26" creationId="{DC3A5308-7F4A-FCC0-C68A-4C0EA02C1B9B}"/>
          </ac:spMkLst>
        </pc:spChg>
        <pc:spChg chg="add mod">
          <ac:chgData name="Arofenitra rarivonjy" userId="b91aac61eded1ef7" providerId="LiveId" clId="{C380FFA7-ED55-4445-938A-8C826B2C13C7}" dt="2025-10-23T03:18:52.906" v="2514"/>
          <ac:spMkLst>
            <pc:docMk/>
            <pc:sldMk cId="1368421096" sldId="277"/>
            <ac:spMk id="27" creationId="{9C770192-7A86-9B90-AD0F-C3155FF6C1B8}"/>
          </ac:spMkLst>
        </pc:spChg>
        <pc:spChg chg="add">
          <ac:chgData name="Arofenitra rarivonjy" userId="b91aac61eded1ef7" providerId="LiveId" clId="{C380FFA7-ED55-4445-938A-8C826B2C13C7}" dt="2025-10-23T03:18:56.808" v="2518"/>
          <ac:spMkLst>
            <pc:docMk/>
            <pc:sldMk cId="1368421096" sldId="277"/>
            <ac:spMk id="28" creationId="{0542BBF6-1372-98B9-CD97-296D2D2DCEB3}"/>
          </ac:spMkLst>
        </pc:spChg>
        <pc:spChg chg="add del mod">
          <ac:chgData name="Arofenitra rarivonjy" userId="b91aac61eded1ef7" providerId="LiveId" clId="{C380FFA7-ED55-4445-938A-8C826B2C13C7}" dt="2025-10-23T03:19:49.024" v="2527" actId="478"/>
          <ac:spMkLst>
            <pc:docMk/>
            <pc:sldMk cId="1368421096" sldId="277"/>
            <ac:spMk id="29" creationId="{782BC7D8-65B1-FA5C-AC6D-616DD74C16F7}"/>
          </ac:spMkLst>
        </pc:spChg>
        <pc:spChg chg="add mod">
          <ac:chgData name="Arofenitra rarivonjy" userId="b91aac61eded1ef7" providerId="LiveId" clId="{C380FFA7-ED55-4445-938A-8C826B2C13C7}" dt="2025-10-23T03:20:47.813" v="2539" actId="20577"/>
          <ac:spMkLst>
            <pc:docMk/>
            <pc:sldMk cId="1368421096" sldId="277"/>
            <ac:spMk id="30" creationId="{B6897317-DE68-D13E-4C78-BE299486CB6F}"/>
          </ac:spMkLst>
        </pc:spChg>
      </pc:sldChg>
      <pc:sldChg chg="addSp delSp modSp add mod">
        <pc:chgData name="Arofenitra rarivonjy" userId="b91aac61eded1ef7" providerId="LiveId" clId="{C380FFA7-ED55-4445-938A-8C826B2C13C7}" dt="2025-10-23T03:51:16.448" v="3028" actId="20577"/>
        <pc:sldMkLst>
          <pc:docMk/>
          <pc:sldMk cId="3044150991" sldId="278"/>
        </pc:sldMkLst>
        <pc:spChg chg="add mod">
          <ac:chgData name="Arofenitra rarivonjy" userId="b91aac61eded1ef7" providerId="LiveId" clId="{C380FFA7-ED55-4445-938A-8C826B2C13C7}" dt="2025-10-23T03:48:28.463" v="2906" actId="1076"/>
          <ac:spMkLst>
            <pc:docMk/>
            <pc:sldMk cId="3044150991" sldId="278"/>
            <ac:spMk id="2" creationId="{4A71641B-CD93-1E3A-6C69-B2C46E5C2FCB}"/>
          </ac:spMkLst>
        </pc:spChg>
        <pc:spChg chg="del">
          <ac:chgData name="Arofenitra rarivonjy" userId="b91aac61eded1ef7" providerId="LiveId" clId="{C380FFA7-ED55-4445-938A-8C826B2C13C7}" dt="2025-10-23T03:44:53.140" v="2714" actId="478"/>
          <ac:spMkLst>
            <pc:docMk/>
            <pc:sldMk cId="3044150991" sldId="278"/>
            <ac:spMk id="3" creationId="{311F3C5F-35ED-29C1-9D8E-A5EE1B04715C}"/>
          </ac:spMkLst>
        </pc:spChg>
        <pc:spChg chg="add mod">
          <ac:chgData name="Arofenitra rarivonjy" userId="b91aac61eded1ef7" providerId="LiveId" clId="{C380FFA7-ED55-4445-938A-8C826B2C13C7}" dt="2025-10-23T03:51:16.448" v="3028" actId="20577"/>
          <ac:spMkLst>
            <pc:docMk/>
            <pc:sldMk cId="3044150991" sldId="278"/>
            <ac:spMk id="4" creationId="{352A287F-630E-5D78-02CE-6AE5F194D4F7}"/>
          </ac:spMkLst>
        </pc:spChg>
        <pc:spChg chg="mod">
          <ac:chgData name="Arofenitra rarivonjy" userId="b91aac61eded1ef7" providerId="LiveId" clId="{C380FFA7-ED55-4445-938A-8C826B2C13C7}" dt="2025-10-23T03:44:57.668" v="2715" actId="14100"/>
          <ac:spMkLst>
            <pc:docMk/>
            <pc:sldMk cId="3044150991" sldId="278"/>
            <ac:spMk id="559" creationId="{0D064E7B-3085-D29C-A58C-429A99C2A9BC}"/>
          </ac:spMkLst>
        </pc:spChg>
      </pc:sldChg>
      <pc:sldChg chg="addSp delSp modSp add mod ord">
        <pc:chgData name="Arofenitra rarivonjy" userId="b91aac61eded1ef7" providerId="LiveId" clId="{C380FFA7-ED55-4445-938A-8C826B2C13C7}" dt="2025-10-23T05:46:54.342" v="3176" actId="20577"/>
        <pc:sldMkLst>
          <pc:docMk/>
          <pc:sldMk cId="3163740196" sldId="279"/>
        </pc:sldMkLst>
        <pc:spChg chg="add mod">
          <ac:chgData name="Arofenitra rarivonjy" userId="b91aac61eded1ef7" providerId="LiveId" clId="{C380FFA7-ED55-4445-938A-8C826B2C13C7}" dt="2025-10-23T05:45:44.081" v="3160" actId="1076"/>
          <ac:spMkLst>
            <pc:docMk/>
            <pc:sldMk cId="3163740196" sldId="279"/>
            <ac:spMk id="4" creationId="{FAECF1A3-FC0A-E760-F872-98A04106EDA6}"/>
          </ac:spMkLst>
        </pc:spChg>
        <pc:spChg chg="add mod">
          <ac:chgData name="Arofenitra rarivonjy" userId="b91aac61eded1ef7" providerId="LiveId" clId="{C380FFA7-ED55-4445-938A-8C826B2C13C7}" dt="2025-10-23T05:46:54.342" v="3176" actId="20577"/>
          <ac:spMkLst>
            <pc:docMk/>
            <pc:sldMk cId="3163740196" sldId="279"/>
            <ac:spMk id="7" creationId="{777F9DEF-4E66-D5FD-60AD-7F790786B27A}"/>
          </ac:spMkLst>
        </pc:spChg>
        <pc:spChg chg="mod ord">
          <ac:chgData name="Arofenitra rarivonjy" userId="b91aac61eded1ef7" providerId="LiveId" clId="{C380FFA7-ED55-4445-938A-8C826B2C13C7}" dt="2025-10-23T05:44:26.695" v="3151" actId="170"/>
          <ac:spMkLst>
            <pc:docMk/>
            <pc:sldMk cId="3163740196" sldId="279"/>
            <ac:spMk id="547" creationId="{172B45C5-A728-9498-60C8-50BFA9D1662F}"/>
          </ac:spMkLst>
        </pc:spChg>
        <pc:picChg chg="add mod">
          <ac:chgData name="Arofenitra rarivonjy" userId="b91aac61eded1ef7" providerId="LiveId" clId="{C380FFA7-ED55-4445-938A-8C826B2C13C7}" dt="2025-10-23T05:43:58.042" v="3131" actId="1076"/>
          <ac:picMkLst>
            <pc:docMk/>
            <pc:sldMk cId="3163740196" sldId="279"/>
            <ac:picMk id="3" creationId="{8D274666-9497-FB9A-CB8B-58A1343D8D32}"/>
          </ac:picMkLst>
        </pc:picChg>
        <pc:picChg chg="del">
          <ac:chgData name="Arofenitra rarivonjy" userId="b91aac61eded1ef7" providerId="LiveId" clId="{C380FFA7-ED55-4445-938A-8C826B2C13C7}" dt="2025-10-23T05:43:53.207" v="3129" actId="478"/>
          <ac:picMkLst>
            <pc:docMk/>
            <pc:sldMk cId="3163740196" sldId="279"/>
            <ac:picMk id="5" creationId="{A9E88FF1-983B-907C-496F-27EFEEE94769}"/>
          </ac:picMkLst>
        </pc:picChg>
      </pc:sldChg>
      <pc:sldChg chg="addSp delSp modSp add mod">
        <pc:chgData name="Arofenitra rarivonjy" userId="b91aac61eded1ef7" providerId="LiveId" clId="{C380FFA7-ED55-4445-938A-8C826B2C13C7}" dt="2025-10-23T06:14:58.595" v="3191" actId="170"/>
        <pc:sldMkLst>
          <pc:docMk/>
          <pc:sldMk cId="171845940" sldId="280"/>
        </pc:sldMkLst>
        <pc:spChg chg="del">
          <ac:chgData name="Arofenitra rarivonjy" userId="b91aac61eded1ef7" providerId="LiveId" clId="{C380FFA7-ED55-4445-938A-8C826B2C13C7}" dt="2025-10-23T06:14:46.892" v="3188" actId="478"/>
          <ac:spMkLst>
            <pc:docMk/>
            <pc:sldMk cId="171845940" sldId="280"/>
            <ac:spMk id="4" creationId="{496A3560-3C6E-7417-E6AF-0574237F85E7}"/>
          </ac:spMkLst>
        </pc:spChg>
        <pc:spChg chg="del">
          <ac:chgData name="Arofenitra rarivonjy" userId="b91aac61eded1ef7" providerId="LiveId" clId="{C380FFA7-ED55-4445-938A-8C826B2C13C7}" dt="2025-10-23T06:14:45.483" v="3187" actId="478"/>
          <ac:spMkLst>
            <pc:docMk/>
            <pc:sldMk cId="171845940" sldId="280"/>
            <ac:spMk id="7" creationId="{7E101440-C481-74F3-274A-3BAFF04D58F0}"/>
          </ac:spMkLst>
        </pc:spChg>
        <pc:spChg chg="ord">
          <ac:chgData name="Arofenitra rarivonjy" userId="b91aac61eded1ef7" providerId="LiveId" clId="{C380FFA7-ED55-4445-938A-8C826B2C13C7}" dt="2025-10-23T06:14:58.595" v="3191" actId="170"/>
          <ac:spMkLst>
            <pc:docMk/>
            <pc:sldMk cId="171845940" sldId="280"/>
            <ac:spMk id="547" creationId="{DB05BC08-9A0A-5049-B3A6-5EB1E7926EE3}"/>
          </ac:spMkLst>
        </pc:spChg>
        <pc:picChg chg="del">
          <ac:chgData name="Arofenitra rarivonjy" userId="b91aac61eded1ef7" providerId="LiveId" clId="{C380FFA7-ED55-4445-938A-8C826B2C13C7}" dt="2025-10-23T06:14:43.409" v="3186" actId="478"/>
          <ac:picMkLst>
            <pc:docMk/>
            <pc:sldMk cId="171845940" sldId="280"/>
            <ac:picMk id="3" creationId="{B7E387BE-A37B-E9B7-9F2B-ADE311AC6873}"/>
          </ac:picMkLst>
        </pc:picChg>
        <pc:picChg chg="add mod">
          <ac:chgData name="Arofenitra rarivonjy" userId="b91aac61eded1ef7" providerId="LiveId" clId="{C380FFA7-ED55-4445-938A-8C826B2C13C7}" dt="2025-10-23T06:14:50.780" v="3190" actId="1076"/>
          <ac:picMkLst>
            <pc:docMk/>
            <pc:sldMk cId="171845940" sldId="280"/>
            <ac:picMk id="5" creationId="{60209F77-3A28-B78E-84EF-58AF86508EAC}"/>
          </ac:picMkLst>
        </pc:picChg>
      </pc:sldChg>
      <pc:sldChg chg="delSp add del mod">
        <pc:chgData name="Arofenitra rarivonjy" userId="b91aac61eded1ef7" providerId="LiveId" clId="{C380FFA7-ED55-4445-938A-8C826B2C13C7}" dt="2025-10-23T05:48:52.562" v="3183" actId="2696"/>
        <pc:sldMkLst>
          <pc:docMk/>
          <pc:sldMk cId="1946222287" sldId="280"/>
        </pc:sldMkLst>
        <pc:picChg chg="del">
          <ac:chgData name="Arofenitra rarivonjy" userId="b91aac61eded1ef7" providerId="LiveId" clId="{C380FFA7-ED55-4445-938A-8C826B2C13C7}" dt="2025-10-23T05:47:50.426" v="3178" actId="478"/>
          <ac:picMkLst>
            <pc:docMk/>
            <pc:sldMk cId="1946222287" sldId="280"/>
            <ac:picMk id="3" creationId="{53BFD439-E0E7-9DFA-ABAF-0D2099B05C94}"/>
          </ac:picMkLst>
        </pc:picChg>
      </pc:sldChg>
      <pc:sldChg chg="add del ord">
        <pc:chgData name="Arofenitra rarivonjy" userId="b91aac61eded1ef7" providerId="LiveId" clId="{C380FFA7-ED55-4445-938A-8C826B2C13C7}" dt="2025-10-23T05:48:43.897" v="3182" actId="47"/>
        <pc:sldMkLst>
          <pc:docMk/>
          <pc:sldMk cId="1158195960" sldId="281"/>
        </pc:sldMkLst>
      </pc:sldChg>
    </pc:docChg>
  </pc:docChgLst>
  <pc:docChgLst>
    <pc:chgData name="Guest User" providerId="Windows Live" clId="Web-{8B30189C-E243-CEB0-178E-BCBC4B3B668A}"/>
    <pc:docChg chg="modSld">
      <pc:chgData name="Guest User" userId="" providerId="Windows Live" clId="Web-{8B30189C-E243-CEB0-178E-BCBC4B3B668A}" dt="2025-10-23T06:18:14.493" v="69"/>
      <pc:docMkLst>
        <pc:docMk/>
      </pc:docMkLst>
      <pc:sldChg chg="addSp delSp modSp">
        <pc:chgData name="Guest User" userId="" providerId="Windows Live" clId="Web-{8B30189C-E243-CEB0-178E-BCBC4B3B668A}" dt="2025-10-23T06:18:14.493" v="69"/>
        <pc:sldMkLst>
          <pc:docMk/>
          <pc:sldMk cId="0" sldId="265"/>
        </pc:sldMkLst>
        <pc:spChg chg="add del mod">
          <ac:chgData name="Guest User" userId="" providerId="Windows Live" clId="Web-{8B30189C-E243-CEB0-178E-BCBC4B3B668A}" dt="2025-10-23T06:18:14.493" v="69"/>
          <ac:spMkLst>
            <pc:docMk/>
            <pc:sldMk cId="0" sldId="265"/>
            <ac:spMk id="5" creationId="{5EAB9783-8E75-06A1-8850-D511A3CC9AE8}"/>
          </ac:spMkLst>
        </pc:spChg>
      </pc:sldChg>
      <pc:sldChg chg="addSp delSp modSp">
        <pc:chgData name="Guest User" userId="" providerId="Windows Live" clId="Web-{8B30189C-E243-CEB0-178E-BCBC4B3B668A}" dt="2025-10-23T06:16:25.882" v="29"/>
        <pc:sldMkLst>
          <pc:docMk/>
          <pc:sldMk cId="171845940" sldId="280"/>
        </pc:sldMkLst>
        <pc:spChg chg="add del mod">
          <ac:chgData name="Guest User" userId="" providerId="Windows Live" clId="Web-{8B30189C-E243-CEB0-178E-BCBC4B3B668A}" dt="2025-10-23T06:16:25.882" v="29"/>
          <ac:spMkLst>
            <pc:docMk/>
            <pc:sldMk cId="171845940" sldId="280"/>
            <ac:spMk id="2" creationId="{F543A7E4-AB9E-9DD1-DD97-CDB3C892B68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a:extLst>
            <a:ext uri="{FF2B5EF4-FFF2-40B4-BE49-F238E27FC236}">
              <a16:creationId xmlns:a16="http://schemas.microsoft.com/office/drawing/2014/main" id="{8AA74093-6471-9A9A-34C8-A9CE48D8CFC8}"/>
            </a:ext>
          </a:extLst>
        </p:cNvPr>
        <p:cNvGrpSpPr/>
        <p:nvPr/>
      </p:nvGrpSpPr>
      <p:grpSpPr>
        <a:xfrm>
          <a:off x="0" y="0"/>
          <a:ext cx="0" cy="0"/>
          <a:chOff x="0" y="0"/>
          <a:chExt cx="0" cy="0"/>
        </a:xfrm>
      </p:grpSpPr>
      <p:sp>
        <p:nvSpPr>
          <p:cNvPr id="544" name="Google Shape;544;g39c3cef6497_0_512:notes">
            <a:extLst>
              <a:ext uri="{FF2B5EF4-FFF2-40B4-BE49-F238E27FC236}">
                <a16:creationId xmlns:a16="http://schemas.microsoft.com/office/drawing/2014/main" id="{32639704-FC41-CEF4-0FEA-42A648C0B5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9c3cef6497_0_512:notes">
            <a:extLst>
              <a:ext uri="{FF2B5EF4-FFF2-40B4-BE49-F238E27FC236}">
                <a16:creationId xmlns:a16="http://schemas.microsoft.com/office/drawing/2014/main" id="{6B0BA621-6222-701D-C159-2ED49B172D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384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a:extLst>
            <a:ext uri="{FF2B5EF4-FFF2-40B4-BE49-F238E27FC236}">
              <a16:creationId xmlns:a16="http://schemas.microsoft.com/office/drawing/2014/main" id="{BE1881AC-2500-D870-A10E-FBF08616084A}"/>
            </a:ext>
          </a:extLst>
        </p:cNvPr>
        <p:cNvGrpSpPr/>
        <p:nvPr/>
      </p:nvGrpSpPr>
      <p:grpSpPr>
        <a:xfrm>
          <a:off x="0" y="0"/>
          <a:ext cx="0" cy="0"/>
          <a:chOff x="0" y="0"/>
          <a:chExt cx="0" cy="0"/>
        </a:xfrm>
      </p:grpSpPr>
      <p:sp>
        <p:nvSpPr>
          <p:cNvPr id="544" name="Google Shape;544;g39c3cef6497_0_512:notes">
            <a:extLst>
              <a:ext uri="{FF2B5EF4-FFF2-40B4-BE49-F238E27FC236}">
                <a16:creationId xmlns:a16="http://schemas.microsoft.com/office/drawing/2014/main" id="{B877BF8F-FA9C-970E-F27D-F920FB45DB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9c3cef6497_0_512:notes">
            <a:extLst>
              <a:ext uri="{FF2B5EF4-FFF2-40B4-BE49-F238E27FC236}">
                <a16:creationId xmlns:a16="http://schemas.microsoft.com/office/drawing/2014/main" id="{37FABB73-2CE0-A952-CF59-68E025DC82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698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a:extLst>
            <a:ext uri="{FF2B5EF4-FFF2-40B4-BE49-F238E27FC236}">
              <a16:creationId xmlns:a16="http://schemas.microsoft.com/office/drawing/2014/main" id="{8E420B3D-0A13-024E-5047-9CACC94BE249}"/>
            </a:ext>
          </a:extLst>
        </p:cNvPr>
        <p:cNvGrpSpPr/>
        <p:nvPr/>
      </p:nvGrpSpPr>
      <p:grpSpPr>
        <a:xfrm>
          <a:off x="0" y="0"/>
          <a:ext cx="0" cy="0"/>
          <a:chOff x="0" y="0"/>
          <a:chExt cx="0" cy="0"/>
        </a:xfrm>
      </p:grpSpPr>
      <p:sp>
        <p:nvSpPr>
          <p:cNvPr id="544" name="Google Shape;544;g39c3cef6497_0_512:notes">
            <a:extLst>
              <a:ext uri="{FF2B5EF4-FFF2-40B4-BE49-F238E27FC236}">
                <a16:creationId xmlns:a16="http://schemas.microsoft.com/office/drawing/2014/main" id="{52D3C229-FF10-293A-4265-26F13B225D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9c3cef6497_0_512:notes">
            <a:extLst>
              <a:ext uri="{FF2B5EF4-FFF2-40B4-BE49-F238E27FC236}">
                <a16:creationId xmlns:a16="http://schemas.microsoft.com/office/drawing/2014/main" id="{1DBDC043-5FBE-C5A7-8C22-2F61C0F44A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156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a:extLst>
            <a:ext uri="{FF2B5EF4-FFF2-40B4-BE49-F238E27FC236}">
              <a16:creationId xmlns:a16="http://schemas.microsoft.com/office/drawing/2014/main" id="{48C44ACB-C556-7149-3AD0-20B38FDA7049}"/>
            </a:ext>
          </a:extLst>
        </p:cNvPr>
        <p:cNvGrpSpPr/>
        <p:nvPr/>
      </p:nvGrpSpPr>
      <p:grpSpPr>
        <a:xfrm>
          <a:off x="0" y="0"/>
          <a:ext cx="0" cy="0"/>
          <a:chOff x="0" y="0"/>
          <a:chExt cx="0" cy="0"/>
        </a:xfrm>
      </p:grpSpPr>
      <p:sp>
        <p:nvSpPr>
          <p:cNvPr id="544" name="Google Shape;544;g39c3cef6497_0_512:notes">
            <a:extLst>
              <a:ext uri="{FF2B5EF4-FFF2-40B4-BE49-F238E27FC236}">
                <a16:creationId xmlns:a16="http://schemas.microsoft.com/office/drawing/2014/main" id="{199D6A9C-3A5F-FCB3-1CF8-6283A29F07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9c3cef6497_0_512:notes">
            <a:extLst>
              <a:ext uri="{FF2B5EF4-FFF2-40B4-BE49-F238E27FC236}">
                <a16:creationId xmlns:a16="http://schemas.microsoft.com/office/drawing/2014/main" id="{C31B0934-C75F-5A97-AD5F-4C9CE97DA6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332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9c3cef649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9c3cef649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FE8F948A-07F3-5F98-6286-A06CEB61E983}"/>
            </a:ext>
          </a:extLst>
        </p:cNvPr>
        <p:cNvGrpSpPr/>
        <p:nvPr/>
      </p:nvGrpSpPr>
      <p:grpSpPr>
        <a:xfrm>
          <a:off x="0" y="0"/>
          <a:ext cx="0" cy="0"/>
          <a:chOff x="0" y="0"/>
          <a:chExt cx="0" cy="0"/>
        </a:xfrm>
      </p:grpSpPr>
      <p:sp>
        <p:nvSpPr>
          <p:cNvPr id="556" name="Google Shape;556;g39c3cef6497_0_523:notes">
            <a:extLst>
              <a:ext uri="{FF2B5EF4-FFF2-40B4-BE49-F238E27FC236}">
                <a16:creationId xmlns:a16="http://schemas.microsoft.com/office/drawing/2014/main" id="{4B715385-8F63-9838-4B44-558FAD4093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9c3cef6497_0_523:notes">
            <a:extLst>
              <a:ext uri="{FF2B5EF4-FFF2-40B4-BE49-F238E27FC236}">
                <a16:creationId xmlns:a16="http://schemas.microsoft.com/office/drawing/2014/main" id="{43AF99AA-61A9-35DF-4184-4F902F469C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60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0E73A14D-78C8-484D-5C84-1E5639D696FD}"/>
            </a:ext>
          </a:extLst>
        </p:cNvPr>
        <p:cNvGrpSpPr/>
        <p:nvPr/>
      </p:nvGrpSpPr>
      <p:grpSpPr>
        <a:xfrm>
          <a:off x="0" y="0"/>
          <a:ext cx="0" cy="0"/>
          <a:chOff x="0" y="0"/>
          <a:chExt cx="0" cy="0"/>
        </a:xfrm>
      </p:grpSpPr>
      <p:sp>
        <p:nvSpPr>
          <p:cNvPr id="556" name="Google Shape;556;g39c3cef6497_0_523:notes">
            <a:extLst>
              <a:ext uri="{FF2B5EF4-FFF2-40B4-BE49-F238E27FC236}">
                <a16:creationId xmlns:a16="http://schemas.microsoft.com/office/drawing/2014/main" id="{ED67A20D-BCB1-BAF0-B522-244CA4B431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9c3cef6497_0_523:notes">
            <a:extLst>
              <a:ext uri="{FF2B5EF4-FFF2-40B4-BE49-F238E27FC236}">
                <a16:creationId xmlns:a16="http://schemas.microsoft.com/office/drawing/2014/main" id="{DD08C165-230A-1A1D-E417-14FE05F243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527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7DE415CB-3053-DA6B-E6F3-0884BE500AF7}"/>
            </a:ext>
          </a:extLst>
        </p:cNvPr>
        <p:cNvGrpSpPr/>
        <p:nvPr/>
      </p:nvGrpSpPr>
      <p:grpSpPr>
        <a:xfrm>
          <a:off x="0" y="0"/>
          <a:ext cx="0" cy="0"/>
          <a:chOff x="0" y="0"/>
          <a:chExt cx="0" cy="0"/>
        </a:xfrm>
      </p:grpSpPr>
      <p:sp>
        <p:nvSpPr>
          <p:cNvPr id="556" name="Google Shape;556;g39c3cef6497_0_523:notes">
            <a:extLst>
              <a:ext uri="{FF2B5EF4-FFF2-40B4-BE49-F238E27FC236}">
                <a16:creationId xmlns:a16="http://schemas.microsoft.com/office/drawing/2014/main" id="{6C25328E-6901-3BD8-6731-04387111B5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9c3cef6497_0_523:notes">
            <a:extLst>
              <a:ext uri="{FF2B5EF4-FFF2-40B4-BE49-F238E27FC236}">
                <a16:creationId xmlns:a16="http://schemas.microsoft.com/office/drawing/2014/main" id="{3A8E4E43-AA9E-4FF6-6D79-F46A4E116B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560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92BAFDC5-E669-3ADE-D012-689FF707AB14}"/>
            </a:ext>
          </a:extLst>
        </p:cNvPr>
        <p:cNvGrpSpPr/>
        <p:nvPr/>
      </p:nvGrpSpPr>
      <p:grpSpPr>
        <a:xfrm>
          <a:off x="0" y="0"/>
          <a:ext cx="0" cy="0"/>
          <a:chOff x="0" y="0"/>
          <a:chExt cx="0" cy="0"/>
        </a:xfrm>
      </p:grpSpPr>
      <p:sp>
        <p:nvSpPr>
          <p:cNvPr id="556" name="Google Shape;556;g39c3cef6497_0_523:notes">
            <a:extLst>
              <a:ext uri="{FF2B5EF4-FFF2-40B4-BE49-F238E27FC236}">
                <a16:creationId xmlns:a16="http://schemas.microsoft.com/office/drawing/2014/main" id="{664C0C3B-EB90-BA90-E810-6B49416BD2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9c3cef6497_0_523:notes">
            <a:extLst>
              <a:ext uri="{FF2B5EF4-FFF2-40B4-BE49-F238E27FC236}">
                <a16:creationId xmlns:a16="http://schemas.microsoft.com/office/drawing/2014/main" id="{53FBE6B8-3DB5-A8A9-DD9B-E07E1943E8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717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a:extLst>
            <a:ext uri="{FF2B5EF4-FFF2-40B4-BE49-F238E27FC236}">
              <a16:creationId xmlns:a16="http://schemas.microsoft.com/office/drawing/2014/main" id="{C8E94997-15AA-D06D-B465-1CBD4A27F967}"/>
            </a:ext>
          </a:extLst>
        </p:cNvPr>
        <p:cNvGrpSpPr/>
        <p:nvPr/>
      </p:nvGrpSpPr>
      <p:grpSpPr>
        <a:xfrm>
          <a:off x="0" y="0"/>
          <a:ext cx="0" cy="0"/>
          <a:chOff x="0" y="0"/>
          <a:chExt cx="0" cy="0"/>
        </a:xfrm>
      </p:grpSpPr>
      <p:sp>
        <p:nvSpPr>
          <p:cNvPr id="544" name="Google Shape;544;g39c3cef6497_0_512:notes">
            <a:extLst>
              <a:ext uri="{FF2B5EF4-FFF2-40B4-BE49-F238E27FC236}">
                <a16:creationId xmlns:a16="http://schemas.microsoft.com/office/drawing/2014/main" id="{EDBCDE94-2587-FA4F-D7AD-4CE8F7ED94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9c3cef6497_0_512:notes">
            <a:extLst>
              <a:ext uri="{FF2B5EF4-FFF2-40B4-BE49-F238E27FC236}">
                <a16:creationId xmlns:a16="http://schemas.microsoft.com/office/drawing/2014/main" id="{F9922C7F-82F5-A74B-EA1B-52EDAC4A7A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03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9c3cef649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9c3cef649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a:extLst>
            <a:ext uri="{FF2B5EF4-FFF2-40B4-BE49-F238E27FC236}">
              <a16:creationId xmlns:a16="http://schemas.microsoft.com/office/drawing/2014/main" id="{17837529-36E6-9942-2537-430E2A2202FF}"/>
            </a:ext>
          </a:extLst>
        </p:cNvPr>
        <p:cNvGrpSpPr/>
        <p:nvPr/>
      </p:nvGrpSpPr>
      <p:grpSpPr>
        <a:xfrm>
          <a:off x="0" y="0"/>
          <a:ext cx="0" cy="0"/>
          <a:chOff x="0" y="0"/>
          <a:chExt cx="0" cy="0"/>
        </a:xfrm>
      </p:grpSpPr>
      <p:sp>
        <p:nvSpPr>
          <p:cNvPr id="544" name="Google Shape;544;g39c3cef6497_0_512:notes">
            <a:extLst>
              <a:ext uri="{FF2B5EF4-FFF2-40B4-BE49-F238E27FC236}">
                <a16:creationId xmlns:a16="http://schemas.microsoft.com/office/drawing/2014/main" id="{EFA328A9-9D58-B307-90F2-F7BF39A622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9c3cef6497_0_512:notes">
            <a:extLst>
              <a:ext uri="{FF2B5EF4-FFF2-40B4-BE49-F238E27FC236}">
                <a16:creationId xmlns:a16="http://schemas.microsoft.com/office/drawing/2014/main" id="{CA9EBBFA-EEF2-CC41-A7B9-ED296C9E18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927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9c3cef6497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9c3cef6497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9c3cef6497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9c3cef6497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9c3cef6497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9c3cef6497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9c3cef6497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9c3cef6497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9c3cef6497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9c3cef6497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9c3cef6497_0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9c3cef6497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a:extLst>
            <a:ext uri="{FF2B5EF4-FFF2-40B4-BE49-F238E27FC236}">
              <a16:creationId xmlns:a16="http://schemas.microsoft.com/office/drawing/2014/main" id="{5C027804-20D2-09DA-91EE-2F293FBBC8D8}"/>
            </a:ext>
          </a:extLst>
        </p:cNvPr>
        <p:cNvGrpSpPr/>
        <p:nvPr/>
      </p:nvGrpSpPr>
      <p:grpSpPr>
        <a:xfrm>
          <a:off x="0" y="0"/>
          <a:ext cx="0" cy="0"/>
          <a:chOff x="0" y="0"/>
          <a:chExt cx="0" cy="0"/>
        </a:xfrm>
      </p:grpSpPr>
      <p:sp>
        <p:nvSpPr>
          <p:cNvPr id="535" name="Google Shape;535;g39c3cef6497_0_567:notes">
            <a:extLst>
              <a:ext uri="{FF2B5EF4-FFF2-40B4-BE49-F238E27FC236}">
                <a16:creationId xmlns:a16="http://schemas.microsoft.com/office/drawing/2014/main" id="{C3EA53C4-8084-CAB1-9BCF-85CC27684E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9c3cef6497_0_567:notes">
            <a:extLst>
              <a:ext uri="{FF2B5EF4-FFF2-40B4-BE49-F238E27FC236}">
                <a16:creationId xmlns:a16="http://schemas.microsoft.com/office/drawing/2014/main" id="{ACA252BF-E94B-9EB2-F81C-291882D048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315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9c3cef6497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9c3cef6497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a:extLst>
            <a:ext uri="{FF2B5EF4-FFF2-40B4-BE49-F238E27FC236}">
              <a16:creationId xmlns:a16="http://schemas.microsoft.com/office/drawing/2014/main" id="{E923AC0C-8268-555C-B2D5-64EDC51B67AD}"/>
            </a:ext>
          </a:extLst>
        </p:cNvPr>
        <p:cNvGrpSpPr/>
        <p:nvPr/>
      </p:nvGrpSpPr>
      <p:grpSpPr>
        <a:xfrm>
          <a:off x="0" y="0"/>
          <a:ext cx="0" cy="0"/>
          <a:chOff x="0" y="0"/>
          <a:chExt cx="0" cy="0"/>
        </a:xfrm>
      </p:grpSpPr>
      <p:sp>
        <p:nvSpPr>
          <p:cNvPr id="535" name="Google Shape;535;g39c3cef6497_0_567:notes">
            <a:extLst>
              <a:ext uri="{FF2B5EF4-FFF2-40B4-BE49-F238E27FC236}">
                <a16:creationId xmlns:a16="http://schemas.microsoft.com/office/drawing/2014/main" id="{0FBE30FD-B640-37C9-E00A-DBA0F7228F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9c3cef6497_0_567:notes">
            <a:extLst>
              <a:ext uri="{FF2B5EF4-FFF2-40B4-BE49-F238E27FC236}">
                <a16:creationId xmlns:a16="http://schemas.microsoft.com/office/drawing/2014/main" id="{2FB5A736-F9D3-5839-0005-9A37FC572E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14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a:extLst>
            <a:ext uri="{FF2B5EF4-FFF2-40B4-BE49-F238E27FC236}">
              <a16:creationId xmlns:a16="http://schemas.microsoft.com/office/drawing/2014/main" id="{14E7F277-4EC3-161D-D5EE-FA927CFBEA97}"/>
            </a:ext>
          </a:extLst>
        </p:cNvPr>
        <p:cNvGrpSpPr/>
        <p:nvPr/>
      </p:nvGrpSpPr>
      <p:grpSpPr>
        <a:xfrm>
          <a:off x="0" y="0"/>
          <a:ext cx="0" cy="0"/>
          <a:chOff x="0" y="0"/>
          <a:chExt cx="0" cy="0"/>
        </a:xfrm>
      </p:grpSpPr>
      <p:sp>
        <p:nvSpPr>
          <p:cNvPr id="535" name="Google Shape;535;g39c3cef6497_0_567:notes">
            <a:extLst>
              <a:ext uri="{FF2B5EF4-FFF2-40B4-BE49-F238E27FC236}">
                <a16:creationId xmlns:a16="http://schemas.microsoft.com/office/drawing/2014/main" id="{D29E8DA2-4AB4-A31D-58D4-CC6B414C86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9c3cef6497_0_567:notes">
            <a:extLst>
              <a:ext uri="{FF2B5EF4-FFF2-40B4-BE49-F238E27FC236}">
                <a16:creationId xmlns:a16="http://schemas.microsoft.com/office/drawing/2014/main" id="{2C782E2F-C6BE-F9D1-9658-73EE6FDA0D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04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ALT 1">
  <p:cSld name="BLANK_4">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mt="50000"/>
          </a:blip>
          <a:srcRect l="3133" t="16785" r="7834" b="8145"/>
          <a:stretch/>
        </p:blipFill>
        <p:spPr>
          <a:xfrm rot="10800000" flipH="1">
            <a:off x="0" y="-3474"/>
            <a:ext cx="9161550" cy="5154499"/>
          </a:xfrm>
          <a:prstGeom prst="rect">
            <a:avLst/>
          </a:prstGeom>
          <a:noFill/>
          <a:ln>
            <a:noFill/>
          </a:ln>
        </p:spPr>
      </p:pic>
      <p:sp>
        <p:nvSpPr>
          <p:cNvPr id="56" name="Google Shape;56;p14"/>
          <p:cNvSpPr/>
          <p:nvPr/>
        </p:nvSpPr>
        <p:spPr>
          <a:xfrm rot="10800000" flipH="1">
            <a:off x="0" y="4676700"/>
            <a:ext cx="9149700" cy="466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7" name="Google Shape;57;p14"/>
          <p:cNvSpPr txBox="1">
            <a:spLocks noGrp="1"/>
          </p:cNvSpPr>
          <p:nvPr>
            <p:ph type="subTitle" idx="1"/>
          </p:nvPr>
        </p:nvSpPr>
        <p:spPr>
          <a:xfrm>
            <a:off x="228600" y="1738950"/>
            <a:ext cx="4402800" cy="2520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600"/>
              <a:buFont typeface="Urbanist"/>
              <a:buNone/>
              <a:defRPr>
                <a:solidFill>
                  <a:schemeClr val="dk2"/>
                </a:solidFill>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a:endParaRPr/>
          </a:p>
        </p:txBody>
      </p:sp>
      <p:sp>
        <p:nvSpPr>
          <p:cNvPr id="58" name="Google Shape;58;p14"/>
          <p:cNvSpPr txBox="1">
            <a:spLocks noGrp="1"/>
          </p:cNvSpPr>
          <p:nvPr>
            <p:ph type="subTitle" idx="2"/>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59" name="Google Shape;59;p14"/>
          <p:cNvSpPr txBox="1">
            <a:spLocks noGrp="1"/>
          </p:cNvSpPr>
          <p:nvPr>
            <p:ph type="subTitle" idx="3"/>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60" name="Google Shape;60;p14"/>
          <p:cNvSpPr txBox="1">
            <a:spLocks noGrp="1"/>
          </p:cNvSpPr>
          <p:nvPr>
            <p:ph type="subTitle" idx="4"/>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61" name="Google Shape;61;p14"/>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2" name="Google Shape;62;p14"/>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3" name="Google Shape;63;p14"/>
          <p:cNvSpPr txBox="1">
            <a:spLocks noGrp="1"/>
          </p:cNvSpPr>
          <p:nvPr>
            <p:ph type="title"/>
          </p:nvPr>
        </p:nvSpPr>
        <p:spPr>
          <a:xfrm>
            <a:off x="228600" y="228600"/>
            <a:ext cx="6658800" cy="1419000"/>
          </a:xfrm>
          <a:prstGeom prst="rect">
            <a:avLst/>
          </a:prstGeom>
        </p:spPr>
        <p:txBody>
          <a:bodyPr spcFirstLastPara="1" wrap="square" lIns="0" tIns="0" rIns="0" bIns="0" anchor="t" anchorCtr="0">
            <a:noAutofit/>
          </a:bodyPr>
          <a:lstStyle>
            <a:lvl1pPr lvl="0">
              <a:lnSpc>
                <a:spcPct val="85000"/>
              </a:lnSpc>
              <a:spcBef>
                <a:spcPts val="0"/>
              </a:spcBef>
              <a:spcAft>
                <a:spcPts val="0"/>
              </a:spcAft>
              <a:buNone/>
              <a:defRPr sz="4800">
                <a:solidFill>
                  <a:schemeClr val="dk2"/>
                </a:solidFill>
              </a:defRPr>
            </a:lvl1pPr>
            <a:lvl2pPr lvl="1">
              <a:lnSpc>
                <a:spcPct val="85000"/>
              </a:lnSpc>
              <a:spcBef>
                <a:spcPts val="0"/>
              </a:spcBef>
              <a:spcAft>
                <a:spcPts val="0"/>
              </a:spcAft>
              <a:buNone/>
              <a:defRPr sz="4800">
                <a:solidFill>
                  <a:schemeClr val="dk2"/>
                </a:solidFill>
              </a:defRPr>
            </a:lvl2pPr>
            <a:lvl3pPr lvl="2">
              <a:lnSpc>
                <a:spcPct val="85000"/>
              </a:lnSpc>
              <a:spcBef>
                <a:spcPts val="0"/>
              </a:spcBef>
              <a:spcAft>
                <a:spcPts val="0"/>
              </a:spcAft>
              <a:buNone/>
              <a:defRPr sz="4800">
                <a:solidFill>
                  <a:schemeClr val="dk2"/>
                </a:solidFill>
              </a:defRPr>
            </a:lvl3pPr>
            <a:lvl4pPr lvl="3">
              <a:lnSpc>
                <a:spcPct val="85000"/>
              </a:lnSpc>
              <a:spcBef>
                <a:spcPts val="0"/>
              </a:spcBef>
              <a:spcAft>
                <a:spcPts val="0"/>
              </a:spcAft>
              <a:buNone/>
              <a:defRPr sz="4800">
                <a:solidFill>
                  <a:schemeClr val="dk2"/>
                </a:solidFill>
              </a:defRPr>
            </a:lvl4pPr>
            <a:lvl5pPr lvl="4">
              <a:lnSpc>
                <a:spcPct val="85000"/>
              </a:lnSpc>
              <a:spcBef>
                <a:spcPts val="0"/>
              </a:spcBef>
              <a:spcAft>
                <a:spcPts val="0"/>
              </a:spcAft>
              <a:buNone/>
              <a:defRPr sz="4800">
                <a:solidFill>
                  <a:schemeClr val="dk2"/>
                </a:solidFill>
              </a:defRPr>
            </a:lvl5pPr>
            <a:lvl6pPr lvl="5">
              <a:lnSpc>
                <a:spcPct val="85000"/>
              </a:lnSpc>
              <a:spcBef>
                <a:spcPts val="0"/>
              </a:spcBef>
              <a:spcAft>
                <a:spcPts val="0"/>
              </a:spcAft>
              <a:buNone/>
              <a:defRPr sz="4800">
                <a:solidFill>
                  <a:schemeClr val="dk2"/>
                </a:solidFill>
              </a:defRPr>
            </a:lvl6pPr>
            <a:lvl7pPr lvl="6">
              <a:lnSpc>
                <a:spcPct val="85000"/>
              </a:lnSpc>
              <a:spcBef>
                <a:spcPts val="0"/>
              </a:spcBef>
              <a:spcAft>
                <a:spcPts val="0"/>
              </a:spcAft>
              <a:buNone/>
              <a:defRPr sz="4800">
                <a:solidFill>
                  <a:schemeClr val="dk2"/>
                </a:solidFill>
              </a:defRPr>
            </a:lvl7pPr>
            <a:lvl8pPr lvl="7">
              <a:lnSpc>
                <a:spcPct val="85000"/>
              </a:lnSpc>
              <a:spcBef>
                <a:spcPts val="0"/>
              </a:spcBef>
              <a:spcAft>
                <a:spcPts val="0"/>
              </a:spcAft>
              <a:buNone/>
              <a:defRPr sz="4800">
                <a:solidFill>
                  <a:schemeClr val="dk2"/>
                </a:solidFill>
              </a:defRPr>
            </a:lvl8pPr>
            <a:lvl9pPr lvl="8">
              <a:lnSpc>
                <a:spcPct val="85000"/>
              </a:lnSpc>
              <a:spcBef>
                <a:spcPts val="0"/>
              </a:spcBef>
              <a:spcAft>
                <a:spcPts val="0"/>
              </a:spcAft>
              <a:buNone/>
              <a:defRPr sz="4800">
                <a:solidFill>
                  <a:schemeClr val="dk2"/>
                </a:solidFill>
              </a:defRPr>
            </a:lvl9pPr>
          </a:lstStyle>
          <a:p>
            <a:endParaRPr/>
          </a:p>
        </p:txBody>
      </p:sp>
      <p:cxnSp>
        <p:nvCxnSpPr>
          <p:cNvPr id="64" name="Google Shape;64;p14"/>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65" name="Google Shape;65;p14"/>
          <p:cNvSpPr txBox="1">
            <a:spLocks noGrp="1"/>
          </p:cNvSpPr>
          <p:nvPr>
            <p:ph type="subTitle" idx="5"/>
          </p:nvPr>
        </p:nvSpPr>
        <p:spPr>
          <a:xfrm>
            <a:off x="297075" y="4175900"/>
            <a:ext cx="1264800" cy="2286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200"/>
              <a:buFont typeface="Urbanist"/>
              <a:buNone/>
              <a:defRPr sz="1200"/>
            </a:lvl1pPr>
            <a:lvl2pPr lvl="1"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a:endParaRPr/>
          </a:p>
        </p:txBody>
      </p:sp>
      <p:sp>
        <p:nvSpPr>
          <p:cNvPr id="66" name="Google Shape;66;p14"/>
          <p:cNvSpPr txBox="1">
            <a:spLocks noGrp="1"/>
          </p:cNvSpPr>
          <p:nvPr>
            <p:ph type="subTitle" idx="6"/>
          </p:nvPr>
        </p:nvSpPr>
        <p:spPr>
          <a:xfrm>
            <a:off x="1786375" y="4175900"/>
            <a:ext cx="1264800" cy="2286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200"/>
              <a:buFont typeface="Urbanist"/>
              <a:buNone/>
              <a:defRPr sz="1200"/>
            </a:lvl1pPr>
            <a:lvl2pPr lvl="1"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a:endParaRPr/>
          </a:p>
        </p:txBody>
      </p:sp>
      <p:sp>
        <p:nvSpPr>
          <p:cNvPr id="67" name="Google Shape;67;p14"/>
          <p:cNvSpPr txBox="1">
            <a:spLocks noGrp="1"/>
          </p:cNvSpPr>
          <p:nvPr>
            <p:ph type="subTitle" idx="7"/>
          </p:nvPr>
        </p:nvSpPr>
        <p:spPr>
          <a:xfrm>
            <a:off x="228591" y="3454475"/>
            <a:ext cx="4659600" cy="2520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Urbanist"/>
              <a:buNone/>
              <a:defRPr sz="1200" b="1"/>
            </a:lvl1pPr>
            <a:lvl2pPr lvl="1">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9pPr>
          </a:lstStyle>
          <a:p>
            <a:endParaRPr/>
          </a:p>
        </p:txBody>
      </p:sp>
      <p:sp>
        <p:nvSpPr>
          <p:cNvPr id="68" name="Google Shape;68;p14"/>
          <p:cNvSpPr txBox="1">
            <a:spLocks noGrp="1"/>
          </p:cNvSpPr>
          <p:nvPr>
            <p:ph type="subTitle" idx="8"/>
          </p:nvPr>
        </p:nvSpPr>
        <p:spPr>
          <a:xfrm>
            <a:off x="228591" y="3743050"/>
            <a:ext cx="4659600" cy="2520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Urbanist"/>
              <a:buNone/>
              <a:defRPr sz="1200" b="1"/>
            </a:lvl1pPr>
            <a:lvl2pPr lvl="1">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9pPr>
          </a:lstStyle>
          <a:p>
            <a:endParaRPr/>
          </a:p>
        </p:txBody>
      </p: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ALT 1">
  <p:cSld name="BLANK_1_1_2">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228600" y="395043"/>
            <a:ext cx="6480300" cy="587700"/>
          </a:xfrm>
          <a:prstGeom prst="rect">
            <a:avLst/>
          </a:prstGeom>
        </p:spPr>
        <p:txBody>
          <a:bodyPr spcFirstLastPara="1" wrap="square" lIns="0" tIns="0" rIns="91425" bIns="91425" anchor="t" anchorCtr="0">
            <a:spAutoFit/>
          </a:bodyPr>
          <a:lstStyle>
            <a:lvl1pPr lvl="0">
              <a:lnSpc>
                <a:spcPct val="90000"/>
              </a:lnSpc>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a:endParaRPr/>
          </a:p>
        </p:txBody>
      </p:sp>
      <p:sp>
        <p:nvSpPr>
          <p:cNvPr id="71" name="Google Shape;71;p15"/>
          <p:cNvSpPr txBox="1">
            <a:spLocks noGrp="1"/>
          </p:cNvSpPr>
          <p:nvPr>
            <p:ph type="body" idx="1"/>
          </p:nvPr>
        </p:nvSpPr>
        <p:spPr>
          <a:xfrm>
            <a:off x="228600" y="1743625"/>
            <a:ext cx="4296600" cy="2709000"/>
          </a:xfrm>
          <a:prstGeom prst="rect">
            <a:avLst/>
          </a:prstGeom>
        </p:spPr>
        <p:txBody>
          <a:bodyPr spcFirstLastPara="1" wrap="square" lIns="0" tIns="91425" rIns="91425" bIns="91425" anchor="b" anchorCtr="0">
            <a:no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72" name="Google Shape;72;p15"/>
          <p:cNvSpPr txBox="1">
            <a:spLocks noGrp="1"/>
          </p:cNvSpPr>
          <p:nvPr>
            <p:ph type="subTitle" idx="2"/>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73" name="Google Shape;73;p15"/>
          <p:cNvSpPr txBox="1">
            <a:spLocks noGrp="1"/>
          </p:cNvSpPr>
          <p:nvPr>
            <p:ph type="subTitle" idx="3"/>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74" name="Google Shape;74;p15"/>
          <p:cNvSpPr txBox="1">
            <a:spLocks noGrp="1"/>
          </p:cNvSpPr>
          <p:nvPr>
            <p:ph type="subTitle" idx="4"/>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75" name="Google Shape;75;p15"/>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Urbanist"/>
              <a:ea typeface="Urbanist"/>
              <a:cs typeface="Urbanist"/>
              <a:sym typeface="Urbanist"/>
            </a:endParaRPr>
          </a:p>
        </p:txBody>
      </p:sp>
      <p:sp>
        <p:nvSpPr>
          <p:cNvPr id="76" name="Google Shape;76;p15"/>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Urbanist"/>
              <a:ea typeface="Urbanist"/>
              <a:cs typeface="Urbanist"/>
              <a:sym typeface="Urbanist"/>
            </a:endParaRPr>
          </a:p>
        </p:txBody>
      </p:sp>
      <p:cxnSp>
        <p:nvCxnSpPr>
          <p:cNvPr id="77" name="Google Shape;77;p15"/>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values">
  <p:cSld name="BLANK_1_1_1_1">
    <p:spTree>
      <p:nvGrpSpPr>
        <p:cNvPr id="1" name="Shape 78"/>
        <p:cNvGrpSpPr/>
        <p:nvPr/>
      </p:nvGrpSpPr>
      <p:grpSpPr>
        <a:xfrm>
          <a:off x="0" y="0"/>
          <a:ext cx="0" cy="0"/>
          <a:chOff x="0" y="0"/>
          <a:chExt cx="0" cy="0"/>
        </a:xfrm>
      </p:grpSpPr>
      <p:sp>
        <p:nvSpPr>
          <p:cNvPr id="79" name="Google Shape;79;p16"/>
          <p:cNvSpPr txBox="1">
            <a:spLocks noGrp="1"/>
          </p:cNvSpPr>
          <p:nvPr>
            <p:ph type="subTitle" idx="1"/>
          </p:nvPr>
        </p:nvSpPr>
        <p:spPr>
          <a:xfrm>
            <a:off x="228600" y="228600"/>
            <a:ext cx="2920800" cy="2286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a:endParaRPr/>
          </a:p>
        </p:txBody>
      </p:sp>
      <p:sp>
        <p:nvSpPr>
          <p:cNvPr id="80" name="Google Shape;80;p16"/>
          <p:cNvSpPr txBox="1">
            <a:spLocks noGrp="1"/>
          </p:cNvSpPr>
          <p:nvPr>
            <p:ph type="title"/>
          </p:nvPr>
        </p:nvSpPr>
        <p:spPr>
          <a:xfrm>
            <a:off x="228600" y="613525"/>
            <a:ext cx="7223400" cy="422100"/>
          </a:xfrm>
          <a:prstGeom prst="rect">
            <a:avLst/>
          </a:prstGeom>
        </p:spPr>
        <p:txBody>
          <a:bodyPr spcFirstLastPara="1" wrap="square" lIns="0" tIns="0" rIns="91425" bIns="91425" anchor="t" anchorCtr="0">
            <a:spAutoFit/>
          </a:bodyPr>
          <a:lstStyle>
            <a:lvl1pPr lvl="0">
              <a:lnSpc>
                <a:spcPct val="85000"/>
              </a:lnSpc>
              <a:spcBef>
                <a:spcPts val="0"/>
              </a:spcBef>
              <a:spcAft>
                <a:spcPts val="0"/>
              </a:spcAft>
              <a:buNone/>
              <a:defRPr sz="2400">
                <a:solidFill>
                  <a:schemeClr val="dk2"/>
                </a:solidFill>
              </a:defRPr>
            </a:lvl1pPr>
            <a:lvl2pPr lvl="1">
              <a:lnSpc>
                <a:spcPct val="85000"/>
              </a:lnSpc>
              <a:spcBef>
                <a:spcPts val="0"/>
              </a:spcBef>
              <a:spcAft>
                <a:spcPts val="0"/>
              </a:spcAft>
              <a:buNone/>
              <a:defRPr sz="2400">
                <a:solidFill>
                  <a:schemeClr val="dk2"/>
                </a:solidFill>
              </a:defRPr>
            </a:lvl2pPr>
            <a:lvl3pPr lvl="2">
              <a:lnSpc>
                <a:spcPct val="85000"/>
              </a:lnSpc>
              <a:spcBef>
                <a:spcPts val="0"/>
              </a:spcBef>
              <a:spcAft>
                <a:spcPts val="0"/>
              </a:spcAft>
              <a:buNone/>
              <a:defRPr sz="2400">
                <a:solidFill>
                  <a:schemeClr val="dk2"/>
                </a:solidFill>
              </a:defRPr>
            </a:lvl3pPr>
            <a:lvl4pPr lvl="3">
              <a:lnSpc>
                <a:spcPct val="85000"/>
              </a:lnSpc>
              <a:spcBef>
                <a:spcPts val="0"/>
              </a:spcBef>
              <a:spcAft>
                <a:spcPts val="0"/>
              </a:spcAft>
              <a:buNone/>
              <a:defRPr sz="2400">
                <a:solidFill>
                  <a:schemeClr val="dk2"/>
                </a:solidFill>
              </a:defRPr>
            </a:lvl4pPr>
            <a:lvl5pPr lvl="4">
              <a:lnSpc>
                <a:spcPct val="85000"/>
              </a:lnSpc>
              <a:spcBef>
                <a:spcPts val="0"/>
              </a:spcBef>
              <a:spcAft>
                <a:spcPts val="0"/>
              </a:spcAft>
              <a:buNone/>
              <a:defRPr sz="2400">
                <a:solidFill>
                  <a:schemeClr val="dk2"/>
                </a:solidFill>
              </a:defRPr>
            </a:lvl5pPr>
            <a:lvl6pPr lvl="5">
              <a:lnSpc>
                <a:spcPct val="85000"/>
              </a:lnSpc>
              <a:spcBef>
                <a:spcPts val="0"/>
              </a:spcBef>
              <a:spcAft>
                <a:spcPts val="0"/>
              </a:spcAft>
              <a:buNone/>
              <a:defRPr sz="2400">
                <a:solidFill>
                  <a:schemeClr val="dk2"/>
                </a:solidFill>
              </a:defRPr>
            </a:lvl6pPr>
            <a:lvl7pPr lvl="6">
              <a:lnSpc>
                <a:spcPct val="85000"/>
              </a:lnSpc>
              <a:spcBef>
                <a:spcPts val="0"/>
              </a:spcBef>
              <a:spcAft>
                <a:spcPts val="0"/>
              </a:spcAft>
              <a:buNone/>
              <a:defRPr sz="2400">
                <a:solidFill>
                  <a:schemeClr val="dk2"/>
                </a:solidFill>
              </a:defRPr>
            </a:lvl7pPr>
            <a:lvl8pPr lvl="7">
              <a:lnSpc>
                <a:spcPct val="85000"/>
              </a:lnSpc>
              <a:spcBef>
                <a:spcPts val="0"/>
              </a:spcBef>
              <a:spcAft>
                <a:spcPts val="0"/>
              </a:spcAft>
              <a:buNone/>
              <a:defRPr sz="2400">
                <a:solidFill>
                  <a:schemeClr val="dk2"/>
                </a:solidFill>
              </a:defRPr>
            </a:lvl8pPr>
            <a:lvl9pPr lvl="8">
              <a:lnSpc>
                <a:spcPct val="85000"/>
              </a:lnSpc>
              <a:spcBef>
                <a:spcPts val="0"/>
              </a:spcBef>
              <a:spcAft>
                <a:spcPts val="0"/>
              </a:spcAft>
              <a:buNone/>
              <a:defRPr sz="2400">
                <a:solidFill>
                  <a:schemeClr val="dk2"/>
                </a:solidFill>
              </a:defRPr>
            </a:lvl9pPr>
          </a:lstStyle>
          <a:p>
            <a:endParaRPr/>
          </a:p>
        </p:txBody>
      </p:sp>
      <p:sp>
        <p:nvSpPr>
          <p:cNvPr id="81" name="Google Shape;81;p16"/>
          <p:cNvSpPr txBox="1">
            <a:spLocks noGrp="1"/>
          </p:cNvSpPr>
          <p:nvPr>
            <p:ph type="subTitle" idx="2"/>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82" name="Google Shape;82;p16"/>
          <p:cNvSpPr txBox="1">
            <a:spLocks noGrp="1"/>
          </p:cNvSpPr>
          <p:nvPr>
            <p:ph type="subTitle" idx="3"/>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83" name="Google Shape;83;p16"/>
          <p:cNvSpPr txBox="1">
            <a:spLocks noGrp="1"/>
          </p:cNvSpPr>
          <p:nvPr>
            <p:ph type="subTitle" idx="4"/>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84" name="Google Shape;84;p16"/>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85" name="Google Shape;85;p16"/>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cxnSp>
        <p:nvCxnSpPr>
          <p:cNvPr id="86" name="Google Shape;86;p16"/>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87" name="Google Shape;87;p16"/>
          <p:cNvSpPr txBox="1">
            <a:spLocks noGrp="1"/>
          </p:cNvSpPr>
          <p:nvPr>
            <p:ph type="subTitle" idx="5"/>
          </p:nvPr>
        </p:nvSpPr>
        <p:spPr>
          <a:xfrm>
            <a:off x="254625" y="1638300"/>
            <a:ext cx="1128900" cy="1188300"/>
          </a:xfrm>
          <a:prstGeom prst="rect">
            <a:avLst/>
          </a:prstGeom>
        </p:spPr>
        <p:txBody>
          <a:bodyPr spcFirstLastPara="1" wrap="square" lIns="0" tIns="0" rIns="91425" bIns="91425" anchor="t" anchorCtr="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a:endParaRPr/>
          </a:p>
        </p:txBody>
      </p:sp>
      <p:sp>
        <p:nvSpPr>
          <p:cNvPr id="88" name="Google Shape;88;p16"/>
          <p:cNvSpPr txBox="1">
            <a:spLocks noGrp="1"/>
          </p:cNvSpPr>
          <p:nvPr>
            <p:ph type="subTitle" idx="6"/>
          </p:nvPr>
        </p:nvSpPr>
        <p:spPr>
          <a:xfrm>
            <a:off x="3275850" y="1638300"/>
            <a:ext cx="1128900" cy="1188300"/>
          </a:xfrm>
          <a:prstGeom prst="rect">
            <a:avLst/>
          </a:prstGeom>
        </p:spPr>
        <p:txBody>
          <a:bodyPr spcFirstLastPara="1" wrap="square" lIns="0" tIns="0" rIns="91425" bIns="91425" anchor="t" anchorCtr="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a:endParaRPr/>
          </a:p>
        </p:txBody>
      </p:sp>
      <p:sp>
        <p:nvSpPr>
          <p:cNvPr id="89" name="Google Shape;89;p16"/>
          <p:cNvSpPr txBox="1">
            <a:spLocks noGrp="1"/>
          </p:cNvSpPr>
          <p:nvPr>
            <p:ph type="subTitle" idx="7"/>
          </p:nvPr>
        </p:nvSpPr>
        <p:spPr>
          <a:xfrm>
            <a:off x="6215463" y="1638300"/>
            <a:ext cx="1128900" cy="1188300"/>
          </a:xfrm>
          <a:prstGeom prst="rect">
            <a:avLst/>
          </a:prstGeom>
        </p:spPr>
        <p:txBody>
          <a:bodyPr spcFirstLastPara="1" wrap="square" lIns="0" tIns="0" rIns="91425" bIns="91425" anchor="t" anchorCtr="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a:endParaRPr/>
          </a:p>
        </p:txBody>
      </p:sp>
      <p:sp>
        <p:nvSpPr>
          <p:cNvPr id="90" name="Google Shape;90;p16"/>
          <p:cNvSpPr txBox="1">
            <a:spLocks noGrp="1"/>
          </p:cNvSpPr>
          <p:nvPr>
            <p:ph type="body" idx="8"/>
          </p:nvPr>
        </p:nvSpPr>
        <p:spPr>
          <a:xfrm>
            <a:off x="288575" y="3386400"/>
            <a:ext cx="2665200" cy="1188300"/>
          </a:xfrm>
          <a:prstGeom prst="rect">
            <a:avLst/>
          </a:prstGeom>
        </p:spPr>
        <p:txBody>
          <a:bodyPr spcFirstLastPara="1" wrap="square" lIns="0" tIns="0" rIns="91425" bIns="91425" anchor="b" anchorCtr="0">
            <a:noAutofit/>
          </a:bodyPr>
          <a:lstStyle>
            <a:lvl1pPr marL="457200" lvl="0" indent="-304800">
              <a:spcBef>
                <a:spcPts val="0"/>
              </a:spcBef>
              <a:spcAft>
                <a:spcPts val="0"/>
              </a:spcAft>
              <a:buClr>
                <a:schemeClr val="lt1"/>
              </a:buClr>
              <a:buSzPts val="1200"/>
              <a:buFont typeface="Urbanist"/>
              <a:buChar char="●"/>
              <a:defRPr/>
            </a:lvl1pPr>
            <a:lvl2pPr marL="914400" lvl="1" indent="-304800">
              <a:spcBef>
                <a:spcPts val="0"/>
              </a:spcBef>
              <a:spcAft>
                <a:spcPts val="0"/>
              </a:spcAft>
              <a:buClr>
                <a:schemeClr val="lt1"/>
              </a:buClr>
              <a:buSzPts val="1200"/>
              <a:buFont typeface="Urbanist"/>
              <a:buChar char="○"/>
              <a:defRPr/>
            </a:lvl2pPr>
            <a:lvl3pPr marL="1371600" lvl="2" indent="-304800">
              <a:spcBef>
                <a:spcPts val="0"/>
              </a:spcBef>
              <a:spcAft>
                <a:spcPts val="0"/>
              </a:spcAft>
              <a:buClr>
                <a:schemeClr val="lt1"/>
              </a:buClr>
              <a:buSzPts val="1200"/>
              <a:buFont typeface="Urbanist"/>
              <a:buChar char="■"/>
              <a:defRPr/>
            </a:lvl3pPr>
            <a:lvl4pPr marL="1828800" lvl="3" indent="-304800">
              <a:spcBef>
                <a:spcPts val="0"/>
              </a:spcBef>
              <a:spcAft>
                <a:spcPts val="0"/>
              </a:spcAft>
              <a:buClr>
                <a:schemeClr val="lt1"/>
              </a:buClr>
              <a:buSzPts val="1200"/>
              <a:buFont typeface="Urbanist"/>
              <a:buChar char="●"/>
              <a:defRPr/>
            </a:lvl4pPr>
            <a:lvl5pPr marL="2286000" lvl="4" indent="-304800">
              <a:spcBef>
                <a:spcPts val="0"/>
              </a:spcBef>
              <a:spcAft>
                <a:spcPts val="0"/>
              </a:spcAft>
              <a:buClr>
                <a:schemeClr val="lt1"/>
              </a:buClr>
              <a:buSzPts val="1200"/>
              <a:buFont typeface="Urbanist"/>
              <a:buChar char="○"/>
              <a:defRPr/>
            </a:lvl5pPr>
            <a:lvl6pPr marL="2743200" lvl="5" indent="-304800">
              <a:spcBef>
                <a:spcPts val="0"/>
              </a:spcBef>
              <a:spcAft>
                <a:spcPts val="0"/>
              </a:spcAft>
              <a:buClr>
                <a:schemeClr val="lt1"/>
              </a:buClr>
              <a:buSzPts val="1200"/>
              <a:buFont typeface="Urbanist"/>
              <a:buChar char="■"/>
              <a:defRPr/>
            </a:lvl6pPr>
            <a:lvl7pPr marL="3200400" lvl="6" indent="-304800">
              <a:spcBef>
                <a:spcPts val="0"/>
              </a:spcBef>
              <a:spcAft>
                <a:spcPts val="0"/>
              </a:spcAft>
              <a:buClr>
                <a:schemeClr val="lt1"/>
              </a:buClr>
              <a:buSzPts val="1200"/>
              <a:buFont typeface="Urbanist"/>
              <a:buChar char="●"/>
              <a:defRPr/>
            </a:lvl7pPr>
            <a:lvl8pPr marL="3657600" lvl="7" indent="-304800">
              <a:spcBef>
                <a:spcPts val="0"/>
              </a:spcBef>
              <a:spcAft>
                <a:spcPts val="0"/>
              </a:spcAft>
              <a:buClr>
                <a:schemeClr val="lt1"/>
              </a:buClr>
              <a:buSzPts val="1200"/>
              <a:buFont typeface="Urbanist"/>
              <a:buChar char="○"/>
              <a:defRPr/>
            </a:lvl8pPr>
            <a:lvl9pPr marL="4114800" lvl="8" indent="-304800">
              <a:spcBef>
                <a:spcPts val="0"/>
              </a:spcBef>
              <a:spcAft>
                <a:spcPts val="0"/>
              </a:spcAft>
              <a:buClr>
                <a:schemeClr val="lt1"/>
              </a:buClr>
              <a:buSzPts val="1200"/>
              <a:buFont typeface="Urbanist"/>
              <a:buChar char="■"/>
              <a:defRPr/>
            </a:lvl9pPr>
          </a:lstStyle>
          <a:p>
            <a:endParaRPr/>
          </a:p>
        </p:txBody>
      </p:sp>
      <p:sp>
        <p:nvSpPr>
          <p:cNvPr id="91" name="Google Shape;91;p16"/>
          <p:cNvSpPr txBox="1">
            <a:spLocks noGrp="1"/>
          </p:cNvSpPr>
          <p:nvPr>
            <p:ph type="body" idx="9"/>
          </p:nvPr>
        </p:nvSpPr>
        <p:spPr>
          <a:xfrm>
            <a:off x="6121413" y="3386400"/>
            <a:ext cx="2665200" cy="1188300"/>
          </a:xfrm>
          <a:prstGeom prst="rect">
            <a:avLst/>
          </a:prstGeom>
        </p:spPr>
        <p:txBody>
          <a:bodyPr spcFirstLastPara="1" wrap="square" lIns="0" tIns="0" rIns="91425" bIns="91425" anchor="b" anchorCtr="0">
            <a:noAutofit/>
          </a:bodyPr>
          <a:lstStyle>
            <a:lvl1pPr marL="457200" lvl="0" indent="-304800">
              <a:spcBef>
                <a:spcPts val="0"/>
              </a:spcBef>
              <a:spcAft>
                <a:spcPts val="0"/>
              </a:spcAft>
              <a:buClr>
                <a:schemeClr val="lt1"/>
              </a:buClr>
              <a:buSzPts val="1200"/>
              <a:buFont typeface="Urbanist"/>
              <a:buChar char="●"/>
              <a:defRPr/>
            </a:lvl1pPr>
            <a:lvl2pPr marL="914400" lvl="1" indent="-304800">
              <a:spcBef>
                <a:spcPts val="0"/>
              </a:spcBef>
              <a:spcAft>
                <a:spcPts val="0"/>
              </a:spcAft>
              <a:buClr>
                <a:schemeClr val="lt1"/>
              </a:buClr>
              <a:buSzPts val="1200"/>
              <a:buFont typeface="Urbanist"/>
              <a:buChar char="○"/>
              <a:defRPr/>
            </a:lvl2pPr>
            <a:lvl3pPr marL="1371600" lvl="2" indent="-304800">
              <a:spcBef>
                <a:spcPts val="0"/>
              </a:spcBef>
              <a:spcAft>
                <a:spcPts val="0"/>
              </a:spcAft>
              <a:buClr>
                <a:schemeClr val="lt1"/>
              </a:buClr>
              <a:buSzPts val="1200"/>
              <a:buFont typeface="Urbanist"/>
              <a:buChar char="■"/>
              <a:defRPr/>
            </a:lvl3pPr>
            <a:lvl4pPr marL="1828800" lvl="3" indent="-304800">
              <a:spcBef>
                <a:spcPts val="0"/>
              </a:spcBef>
              <a:spcAft>
                <a:spcPts val="0"/>
              </a:spcAft>
              <a:buClr>
                <a:schemeClr val="lt1"/>
              </a:buClr>
              <a:buSzPts val="1200"/>
              <a:buFont typeface="Urbanist"/>
              <a:buChar char="●"/>
              <a:defRPr/>
            </a:lvl4pPr>
            <a:lvl5pPr marL="2286000" lvl="4" indent="-304800">
              <a:spcBef>
                <a:spcPts val="0"/>
              </a:spcBef>
              <a:spcAft>
                <a:spcPts val="0"/>
              </a:spcAft>
              <a:buClr>
                <a:schemeClr val="lt1"/>
              </a:buClr>
              <a:buSzPts val="1200"/>
              <a:buFont typeface="Urbanist"/>
              <a:buChar char="○"/>
              <a:defRPr/>
            </a:lvl5pPr>
            <a:lvl6pPr marL="2743200" lvl="5" indent="-304800">
              <a:spcBef>
                <a:spcPts val="0"/>
              </a:spcBef>
              <a:spcAft>
                <a:spcPts val="0"/>
              </a:spcAft>
              <a:buClr>
                <a:schemeClr val="lt1"/>
              </a:buClr>
              <a:buSzPts val="1200"/>
              <a:buFont typeface="Urbanist"/>
              <a:buChar char="■"/>
              <a:defRPr/>
            </a:lvl6pPr>
            <a:lvl7pPr marL="3200400" lvl="6" indent="-304800">
              <a:spcBef>
                <a:spcPts val="0"/>
              </a:spcBef>
              <a:spcAft>
                <a:spcPts val="0"/>
              </a:spcAft>
              <a:buClr>
                <a:schemeClr val="lt1"/>
              </a:buClr>
              <a:buSzPts val="1200"/>
              <a:buFont typeface="Urbanist"/>
              <a:buChar char="●"/>
              <a:defRPr/>
            </a:lvl7pPr>
            <a:lvl8pPr marL="3657600" lvl="7" indent="-304800">
              <a:spcBef>
                <a:spcPts val="0"/>
              </a:spcBef>
              <a:spcAft>
                <a:spcPts val="0"/>
              </a:spcAft>
              <a:buClr>
                <a:schemeClr val="lt1"/>
              </a:buClr>
              <a:buSzPts val="1200"/>
              <a:buFont typeface="Urbanist"/>
              <a:buChar char="○"/>
              <a:defRPr/>
            </a:lvl8pPr>
            <a:lvl9pPr marL="4114800" lvl="8" indent="-304800">
              <a:spcBef>
                <a:spcPts val="0"/>
              </a:spcBef>
              <a:spcAft>
                <a:spcPts val="0"/>
              </a:spcAft>
              <a:buClr>
                <a:schemeClr val="lt1"/>
              </a:buClr>
              <a:buSzPts val="1200"/>
              <a:buFont typeface="Urbanist"/>
              <a:buChar char="■"/>
              <a:defRPr/>
            </a:lvl9pPr>
          </a:lstStyle>
          <a:p>
            <a:endParaRPr/>
          </a:p>
        </p:txBody>
      </p:sp>
      <p:sp>
        <p:nvSpPr>
          <p:cNvPr id="92" name="Google Shape;92;p16"/>
          <p:cNvSpPr txBox="1">
            <a:spLocks noGrp="1"/>
          </p:cNvSpPr>
          <p:nvPr>
            <p:ph type="body" idx="13"/>
          </p:nvPr>
        </p:nvSpPr>
        <p:spPr>
          <a:xfrm>
            <a:off x="3192450" y="3386400"/>
            <a:ext cx="2665200" cy="1188300"/>
          </a:xfrm>
          <a:prstGeom prst="rect">
            <a:avLst/>
          </a:prstGeom>
        </p:spPr>
        <p:txBody>
          <a:bodyPr spcFirstLastPara="1" wrap="square" lIns="0" tIns="0" rIns="91425" bIns="91425" anchor="b" anchorCtr="0">
            <a:noAutofit/>
          </a:bodyPr>
          <a:lstStyle>
            <a:lvl1pPr marL="457200" lvl="0" indent="-304800">
              <a:spcBef>
                <a:spcPts val="0"/>
              </a:spcBef>
              <a:spcAft>
                <a:spcPts val="0"/>
              </a:spcAft>
              <a:buClr>
                <a:schemeClr val="lt1"/>
              </a:buClr>
              <a:buSzPts val="1200"/>
              <a:buFont typeface="Urbanist"/>
              <a:buChar char="●"/>
              <a:defRPr/>
            </a:lvl1pPr>
            <a:lvl2pPr marL="914400" lvl="1" indent="-304800">
              <a:spcBef>
                <a:spcPts val="0"/>
              </a:spcBef>
              <a:spcAft>
                <a:spcPts val="0"/>
              </a:spcAft>
              <a:buClr>
                <a:schemeClr val="lt1"/>
              </a:buClr>
              <a:buSzPts val="1200"/>
              <a:buFont typeface="Urbanist"/>
              <a:buChar char="○"/>
              <a:defRPr/>
            </a:lvl2pPr>
            <a:lvl3pPr marL="1371600" lvl="2" indent="-304800">
              <a:spcBef>
                <a:spcPts val="0"/>
              </a:spcBef>
              <a:spcAft>
                <a:spcPts val="0"/>
              </a:spcAft>
              <a:buClr>
                <a:schemeClr val="lt1"/>
              </a:buClr>
              <a:buSzPts val="1200"/>
              <a:buFont typeface="Urbanist"/>
              <a:buChar char="■"/>
              <a:defRPr/>
            </a:lvl3pPr>
            <a:lvl4pPr marL="1828800" lvl="3" indent="-304800">
              <a:spcBef>
                <a:spcPts val="0"/>
              </a:spcBef>
              <a:spcAft>
                <a:spcPts val="0"/>
              </a:spcAft>
              <a:buClr>
                <a:schemeClr val="lt1"/>
              </a:buClr>
              <a:buSzPts val="1200"/>
              <a:buFont typeface="Urbanist"/>
              <a:buChar char="●"/>
              <a:defRPr/>
            </a:lvl4pPr>
            <a:lvl5pPr marL="2286000" lvl="4" indent="-304800">
              <a:spcBef>
                <a:spcPts val="0"/>
              </a:spcBef>
              <a:spcAft>
                <a:spcPts val="0"/>
              </a:spcAft>
              <a:buClr>
                <a:schemeClr val="lt1"/>
              </a:buClr>
              <a:buSzPts val="1200"/>
              <a:buFont typeface="Urbanist"/>
              <a:buChar char="○"/>
              <a:defRPr/>
            </a:lvl5pPr>
            <a:lvl6pPr marL="2743200" lvl="5" indent="-304800">
              <a:spcBef>
                <a:spcPts val="0"/>
              </a:spcBef>
              <a:spcAft>
                <a:spcPts val="0"/>
              </a:spcAft>
              <a:buClr>
                <a:schemeClr val="lt1"/>
              </a:buClr>
              <a:buSzPts val="1200"/>
              <a:buFont typeface="Urbanist"/>
              <a:buChar char="■"/>
              <a:defRPr/>
            </a:lvl6pPr>
            <a:lvl7pPr marL="3200400" lvl="6" indent="-304800">
              <a:spcBef>
                <a:spcPts val="0"/>
              </a:spcBef>
              <a:spcAft>
                <a:spcPts val="0"/>
              </a:spcAft>
              <a:buClr>
                <a:schemeClr val="lt1"/>
              </a:buClr>
              <a:buSzPts val="1200"/>
              <a:buFont typeface="Urbanist"/>
              <a:buChar char="●"/>
              <a:defRPr/>
            </a:lvl7pPr>
            <a:lvl8pPr marL="3657600" lvl="7" indent="-304800">
              <a:spcBef>
                <a:spcPts val="0"/>
              </a:spcBef>
              <a:spcAft>
                <a:spcPts val="0"/>
              </a:spcAft>
              <a:buClr>
                <a:schemeClr val="lt1"/>
              </a:buClr>
              <a:buSzPts val="1200"/>
              <a:buFont typeface="Urbanist"/>
              <a:buChar char="○"/>
              <a:defRPr/>
            </a:lvl8pPr>
            <a:lvl9pPr marL="4114800" lvl="8" indent="-304800">
              <a:spcBef>
                <a:spcPts val="0"/>
              </a:spcBef>
              <a:spcAft>
                <a:spcPts val="0"/>
              </a:spcAft>
              <a:buClr>
                <a:schemeClr val="lt1"/>
              </a:buClr>
              <a:buSzPts val="1200"/>
              <a:buFont typeface="Urbanist"/>
              <a:buChar char="■"/>
              <a:defRPr/>
            </a:lvl9pPr>
          </a:lstStyle>
          <a:p>
            <a:endParaRPr/>
          </a:p>
        </p:txBody>
      </p: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and image ALT 2">
  <p:cSld name="CUSTOM_3">
    <p:spTree>
      <p:nvGrpSpPr>
        <p:cNvPr id="1" name="Shape 93"/>
        <p:cNvGrpSpPr/>
        <p:nvPr/>
      </p:nvGrpSpPr>
      <p:grpSpPr>
        <a:xfrm>
          <a:off x="0" y="0"/>
          <a:ext cx="0" cy="0"/>
          <a:chOff x="0" y="0"/>
          <a:chExt cx="0" cy="0"/>
        </a:xfrm>
      </p:grpSpPr>
      <p:sp>
        <p:nvSpPr>
          <p:cNvPr id="94" name="Google Shape;94;p17"/>
          <p:cNvSpPr>
            <a:spLocks noGrp="1"/>
          </p:cNvSpPr>
          <p:nvPr>
            <p:ph type="pic" idx="2"/>
          </p:nvPr>
        </p:nvSpPr>
        <p:spPr>
          <a:xfrm>
            <a:off x="246150" y="237650"/>
            <a:ext cx="4196400" cy="4438200"/>
          </a:xfrm>
          <a:prstGeom prst="rect">
            <a:avLst/>
          </a:prstGeom>
          <a:noFill/>
          <a:ln>
            <a:noFill/>
          </a:ln>
        </p:spPr>
      </p:sp>
      <p:sp>
        <p:nvSpPr>
          <p:cNvPr id="95" name="Google Shape;95;p17"/>
          <p:cNvSpPr txBox="1">
            <a:spLocks noGrp="1"/>
          </p:cNvSpPr>
          <p:nvPr>
            <p:ph type="title"/>
          </p:nvPr>
        </p:nvSpPr>
        <p:spPr>
          <a:xfrm>
            <a:off x="4591800" y="304700"/>
            <a:ext cx="3861900" cy="1920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3000"/>
              <a:buFont typeface="Urbanist"/>
              <a:buNone/>
              <a:defRPr>
                <a:latin typeface="Urbanist"/>
                <a:ea typeface="Urbanist"/>
                <a:cs typeface="Urbanist"/>
                <a:sym typeface="Urbanist"/>
              </a:defRPr>
            </a:lvl1pPr>
            <a:lvl2pPr lvl="1">
              <a:spcBef>
                <a:spcPts val="0"/>
              </a:spcBef>
              <a:spcAft>
                <a:spcPts val="0"/>
              </a:spcAft>
              <a:buClr>
                <a:schemeClr val="lt1"/>
              </a:buClr>
              <a:buSzPts val="3000"/>
              <a:buNone/>
              <a:defRPr/>
            </a:lvl2pPr>
            <a:lvl3pPr lvl="2">
              <a:spcBef>
                <a:spcPts val="0"/>
              </a:spcBef>
              <a:spcAft>
                <a:spcPts val="0"/>
              </a:spcAft>
              <a:buClr>
                <a:schemeClr val="lt1"/>
              </a:buClr>
              <a:buSzPts val="3000"/>
              <a:buNone/>
              <a:defRPr/>
            </a:lvl3pPr>
            <a:lvl4pPr lvl="3">
              <a:spcBef>
                <a:spcPts val="0"/>
              </a:spcBef>
              <a:spcAft>
                <a:spcPts val="0"/>
              </a:spcAft>
              <a:buClr>
                <a:schemeClr val="lt1"/>
              </a:buClr>
              <a:buSzPts val="3000"/>
              <a:buNone/>
              <a:defRPr/>
            </a:lvl4pPr>
            <a:lvl5pPr lvl="4">
              <a:spcBef>
                <a:spcPts val="0"/>
              </a:spcBef>
              <a:spcAft>
                <a:spcPts val="0"/>
              </a:spcAft>
              <a:buClr>
                <a:schemeClr val="lt1"/>
              </a:buClr>
              <a:buSzPts val="3000"/>
              <a:buNone/>
              <a:defRPr/>
            </a:lvl5pPr>
            <a:lvl6pPr lvl="5">
              <a:spcBef>
                <a:spcPts val="0"/>
              </a:spcBef>
              <a:spcAft>
                <a:spcPts val="0"/>
              </a:spcAft>
              <a:buClr>
                <a:schemeClr val="lt1"/>
              </a:buClr>
              <a:buSzPts val="3000"/>
              <a:buNone/>
              <a:defRPr/>
            </a:lvl6pPr>
            <a:lvl7pPr lvl="6">
              <a:spcBef>
                <a:spcPts val="0"/>
              </a:spcBef>
              <a:spcAft>
                <a:spcPts val="0"/>
              </a:spcAft>
              <a:buClr>
                <a:schemeClr val="lt1"/>
              </a:buClr>
              <a:buSzPts val="3000"/>
              <a:buNone/>
              <a:defRPr/>
            </a:lvl7pPr>
            <a:lvl8pPr lvl="7">
              <a:spcBef>
                <a:spcPts val="0"/>
              </a:spcBef>
              <a:spcAft>
                <a:spcPts val="0"/>
              </a:spcAft>
              <a:buClr>
                <a:schemeClr val="lt1"/>
              </a:buClr>
              <a:buSzPts val="3000"/>
              <a:buNone/>
              <a:defRPr/>
            </a:lvl8pPr>
            <a:lvl9pPr lvl="8">
              <a:spcBef>
                <a:spcPts val="0"/>
              </a:spcBef>
              <a:spcAft>
                <a:spcPts val="0"/>
              </a:spcAft>
              <a:buClr>
                <a:schemeClr val="lt1"/>
              </a:buClr>
              <a:buSzPts val="3000"/>
              <a:buNone/>
              <a:defRPr/>
            </a:lvl9pPr>
          </a:lstStyle>
          <a:p>
            <a:endParaRPr/>
          </a:p>
        </p:txBody>
      </p:sp>
      <p:sp>
        <p:nvSpPr>
          <p:cNvPr id="96" name="Google Shape;96;p17"/>
          <p:cNvSpPr txBox="1">
            <a:spLocks noGrp="1"/>
          </p:cNvSpPr>
          <p:nvPr>
            <p:ph type="title" idx="3"/>
          </p:nvPr>
        </p:nvSpPr>
        <p:spPr>
          <a:xfrm>
            <a:off x="4591800" y="738425"/>
            <a:ext cx="4290000" cy="20514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800"/>
              <a:buNone/>
              <a:defRPr sz="3400"/>
            </a:lvl1pPr>
            <a:lvl2pPr lvl="1">
              <a:spcBef>
                <a:spcPts val="0"/>
              </a:spcBef>
              <a:spcAft>
                <a:spcPts val="0"/>
              </a:spcAft>
              <a:buClr>
                <a:schemeClr val="lt1"/>
              </a:buClr>
              <a:buSzPts val="3000"/>
              <a:buNone/>
              <a:defRPr/>
            </a:lvl2pPr>
            <a:lvl3pPr lvl="2">
              <a:spcBef>
                <a:spcPts val="0"/>
              </a:spcBef>
              <a:spcAft>
                <a:spcPts val="0"/>
              </a:spcAft>
              <a:buClr>
                <a:schemeClr val="lt1"/>
              </a:buClr>
              <a:buSzPts val="3000"/>
              <a:buNone/>
              <a:defRPr/>
            </a:lvl3pPr>
            <a:lvl4pPr lvl="3">
              <a:spcBef>
                <a:spcPts val="0"/>
              </a:spcBef>
              <a:spcAft>
                <a:spcPts val="0"/>
              </a:spcAft>
              <a:buClr>
                <a:schemeClr val="lt1"/>
              </a:buClr>
              <a:buSzPts val="3000"/>
              <a:buNone/>
              <a:defRPr/>
            </a:lvl4pPr>
            <a:lvl5pPr lvl="4">
              <a:spcBef>
                <a:spcPts val="0"/>
              </a:spcBef>
              <a:spcAft>
                <a:spcPts val="0"/>
              </a:spcAft>
              <a:buClr>
                <a:schemeClr val="lt1"/>
              </a:buClr>
              <a:buSzPts val="3000"/>
              <a:buNone/>
              <a:defRPr/>
            </a:lvl5pPr>
            <a:lvl6pPr lvl="5">
              <a:spcBef>
                <a:spcPts val="0"/>
              </a:spcBef>
              <a:spcAft>
                <a:spcPts val="0"/>
              </a:spcAft>
              <a:buClr>
                <a:schemeClr val="lt1"/>
              </a:buClr>
              <a:buSzPts val="3000"/>
              <a:buNone/>
              <a:defRPr/>
            </a:lvl6pPr>
            <a:lvl7pPr lvl="6">
              <a:spcBef>
                <a:spcPts val="0"/>
              </a:spcBef>
              <a:spcAft>
                <a:spcPts val="0"/>
              </a:spcAft>
              <a:buClr>
                <a:schemeClr val="lt1"/>
              </a:buClr>
              <a:buSzPts val="3000"/>
              <a:buNone/>
              <a:defRPr/>
            </a:lvl7pPr>
            <a:lvl8pPr lvl="7">
              <a:spcBef>
                <a:spcPts val="0"/>
              </a:spcBef>
              <a:spcAft>
                <a:spcPts val="0"/>
              </a:spcAft>
              <a:buClr>
                <a:schemeClr val="lt1"/>
              </a:buClr>
              <a:buSzPts val="3000"/>
              <a:buNone/>
              <a:defRPr/>
            </a:lvl8pPr>
            <a:lvl9pPr lvl="8">
              <a:spcBef>
                <a:spcPts val="0"/>
              </a:spcBef>
              <a:spcAft>
                <a:spcPts val="0"/>
              </a:spcAft>
              <a:buClr>
                <a:schemeClr val="lt1"/>
              </a:buClr>
              <a:buSzPts val="3000"/>
              <a:buNone/>
              <a:defRPr/>
            </a:lvl9pPr>
          </a:lstStyle>
          <a:p>
            <a:endParaRPr/>
          </a:p>
        </p:txBody>
      </p:sp>
      <p:sp>
        <p:nvSpPr>
          <p:cNvPr id="97" name="Google Shape;97;p17"/>
          <p:cNvSpPr txBox="1">
            <a:spLocks noGrp="1"/>
          </p:cNvSpPr>
          <p:nvPr>
            <p:ph type="body" idx="1"/>
          </p:nvPr>
        </p:nvSpPr>
        <p:spPr>
          <a:xfrm>
            <a:off x="4618950" y="2205375"/>
            <a:ext cx="4290000" cy="1629600"/>
          </a:xfrm>
          <a:prstGeom prst="rect">
            <a:avLst/>
          </a:prstGeom>
        </p:spPr>
        <p:txBody>
          <a:bodyPr spcFirstLastPara="1" wrap="square" lIns="0" tIns="0" rIns="91425" bIns="91425" anchor="b" anchorCtr="0">
            <a:noAutofit/>
          </a:bodyPr>
          <a:lstStyle>
            <a:lvl1pPr marL="457200" lvl="0" indent="-304800">
              <a:spcBef>
                <a:spcPts val="0"/>
              </a:spcBef>
              <a:spcAft>
                <a:spcPts val="0"/>
              </a:spcAft>
              <a:buClr>
                <a:schemeClr val="lt1"/>
              </a:buClr>
              <a:buSzPts val="1200"/>
              <a:buFont typeface="Urbanist"/>
              <a:buChar char="●"/>
              <a:defRPr/>
            </a:lvl1pPr>
            <a:lvl2pPr marL="914400" lvl="1" indent="-304800">
              <a:spcBef>
                <a:spcPts val="0"/>
              </a:spcBef>
              <a:spcAft>
                <a:spcPts val="0"/>
              </a:spcAft>
              <a:buClr>
                <a:schemeClr val="lt1"/>
              </a:buClr>
              <a:buSzPts val="1200"/>
              <a:buFont typeface="Urbanist"/>
              <a:buChar char="○"/>
              <a:defRPr/>
            </a:lvl2pPr>
            <a:lvl3pPr marL="1371600" lvl="2" indent="-304800">
              <a:spcBef>
                <a:spcPts val="0"/>
              </a:spcBef>
              <a:spcAft>
                <a:spcPts val="0"/>
              </a:spcAft>
              <a:buClr>
                <a:schemeClr val="lt1"/>
              </a:buClr>
              <a:buSzPts val="1200"/>
              <a:buFont typeface="Urbanist"/>
              <a:buChar char="■"/>
              <a:defRPr/>
            </a:lvl3pPr>
            <a:lvl4pPr marL="1828800" lvl="3" indent="-304800">
              <a:spcBef>
                <a:spcPts val="0"/>
              </a:spcBef>
              <a:spcAft>
                <a:spcPts val="0"/>
              </a:spcAft>
              <a:buClr>
                <a:schemeClr val="lt1"/>
              </a:buClr>
              <a:buSzPts val="1200"/>
              <a:buFont typeface="Urbanist"/>
              <a:buChar char="●"/>
              <a:defRPr/>
            </a:lvl4pPr>
            <a:lvl5pPr marL="2286000" lvl="4" indent="-304800">
              <a:spcBef>
                <a:spcPts val="0"/>
              </a:spcBef>
              <a:spcAft>
                <a:spcPts val="0"/>
              </a:spcAft>
              <a:buClr>
                <a:schemeClr val="lt1"/>
              </a:buClr>
              <a:buSzPts val="1200"/>
              <a:buFont typeface="Urbanist"/>
              <a:buChar char="○"/>
              <a:defRPr/>
            </a:lvl5pPr>
            <a:lvl6pPr marL="2743200" lvl="5" indent="-304800">
              <a:spcBef>
                <a:spcPts val="0"/>
              </a:spcBef>
              <a:spcAft>
                <a:spcPts val="0"/>
              </a:spcAft>
              <a:buClr>
                <a:schemeClr val="lt1"/>
              </a:buClr>
              <a:buSzPts val="1200"/>
              <a:buFont typeface="Urbanist"/>
              <a:buChar char="■"/>
              <a:defRPr/>
            </a:lvl6pPr>
            <a:lvl7pPr marL="3200400" lvl="6" indent="-304800">
              <a:spcBef>
                <a:spcPts val="0"/>
              </a:spcBef>
              <a:spcAft>
                <a:spcPts val="0"/>
              </a:spcAft>
              <a:buClr>
                <a:schemeClr val="lt1"/>
              </a:buClr>
              <a:buSzPts val="1200"/>
              <a:buFont typeface="Urbanist"/>
              <a:buChar char="●"/>
              <a:defRPr/>
            </a:lvl7pPr>
            <a:lvl8pPr marL="3657600" lvl="7" indent="-304800">
              <a:spcBef>
                <a:spcPts val="0"/>
              </a:spcBef>
              <a:spcAft>
                <a:spcPts val="0"/>
              </a:spcAft>
              <a:buClr>
                <a:schemeClr val="lt1"/>
              </a:buClr>
              <a:buSzPts val="1200"/>
              <a:buFont typeface="Urbanist"/>
              <a:buChar char="○"/>
              <a:defRPr/>
            </a:lvl8pPr>
            <a:lvl9pPr marL="4114800" lvl="8" indent="-304800">
              <a:spcBef>
                <a:spcPts val="0"/>
              </a:spcBef>
              <a:spcAft>
                <a:spcPts val="0"/>
              </a:spcAft>
              <a:buClr>
                <a:schemeClr val="lt1"/>
              </a:buClr>
              <a:buSzPts val="1200"/>
              <a:buFont typeface="Urbanist"/>
              <a:buChar char="■"/>
              <a:defRPr/>
            </a:lvl9pPr>
          </a:lstStyle>
          <a:p>
            <a:endParaRPr/>
          </a:p>
        </p:txBody>
      </p:sp>
      <p:sp>
        <p:nvSpPr>
          <p:cNvPr id="98" name="Google Shape;98;p17"/>
          <p:cNvSpPr txBox="1">
            <a:spLocks noGrp="1"/>
          </p:cNvSpPr>
          <p:nvPr>
            <p:ph type="subTitle" idx="4"/>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99" name="Google Shape;99;p17"/>
          <p:cNvSpPr txBox="1">
            <a:spLocks noGrp="1"/>
          </p:cNvSpPr>
          <p:nvPr>
            <p:ph type="subTitle" idx="5"/>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00" name="Google Shape;100;p17"/>
          <p:cNvSpPr txBox="1">
            <a:spLocks noGrp="1"/>
          </p:cNvSpPr>
          <p:nvPr>
            <p:ph type="subTitle" idx="6"/>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01" name="Google Shape;101;p17"/>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02" name="Google Shape;102;p17"/>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cxnSp>
        <p:nvCxnSpPr>
          <p:cNvPr id="103" name="Google Shape;103;p17"/>
          <p:cNvCxnSpPr/>
          <p:nvPr/>
        </p:nvCxnSpPr>
        <p:spPr>
          <a:xfrm>
            <a:off x="228600" y="226100"/>
            <a:ext cx="8687100" cy="0"/>
          </a:xfrm>
          <a:prstGeom prst="straightConnector1">
            <a:avLst/>
          </a:prstGeom>
          <a:noFill/>
          <a:ln w="9525" cap="flat" cmpd="sng">
            <a:solidFill>
              <a:schemeClr val="lt2"/>
            </a:solidFill>
            <a:prstDash val="solid"/>
            <a:round/>
            <a:headEnd type="none" w="med" len="med"/>
            <a:tailEnd type="none" w="med" len="med"/>
          </a:ln>
        </p:spPr>
      </p:cxnSp>
      <p:cxnSp>
        <p:nvCxnSpPr>
          <p:cNvPr id="104" name="Google Shape;104;p17"/>
          <p:cNvCxnSpPr/>
          <p:nvPr/>
        </p:nvCxnSpPr>
        <p:spPr>
          <a:xfrm>
            <a:off x="4444600" y="570000"/>
            <a:ext cx="4470900" cy="0"/>
          </a:xfrm>
          <a:prstGeom prst="straightConnector1">
            <a:avLst/>
          </a:prstGeom>
          <a:noFill/>
          <a:ln w="9525" cap="flat" cmpd="sng">
            <a:solidFill>
              <a:schemeClr val="lt2"/>
            </a:solidFill>
            <a:prstDash val="solid"/>
            <a:round/>
            <a:headEnd type="none" w="med" len="med"/>
            <a:tailEnd type="none" w="med" len="med"/>
          </a:ln>
        </p:spPr>
      </p:cxnSp>
      <p:cxnSp>
        <p:nvCxnSpPr>
          <p:cNvPr id="105" name="Google Shape;105;p17"/>
          <p:cNvCxnSpPr/>
          <p:nvPr/>
        </p:nvCxnSpPr>
        <p:spPr>
          <a:xfrm>
            <a:off x="4442500" y="226100"/>
            <a:ext cx="0" cy="4457700"/>
          </a:xfrm>
          <a:prstGeom prst="straightConnector1">
            <a:avLst/>
          </a:prstGeom>
          <a:noFill/>
          <a:ln w="9525" cap="flat" cmpd="sng">
            <a:solidFill>
              <a:schemeClr val="lt2"/>
            </a:solidFill>
            <a:prstDash val="solid"/>
            <a:round/>
            <a:headEnd type="none" w="med" len="med"/>
            <a:tailEnd type="none" w="med" len="med"/>
          </a:ln>
        </p:spPr>
      </p:cxnSp>
      <p:cxnSp>
        <p:nvCxnSpPr>
          <p:cNvPr id="106" name="Google Shape;106;p17"/>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body and image ALT 1">
  <p:cSld name="BLANK_1_1_1_1_3">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228600" y="613525"/>
            <a:ext cx="3904500" cy="1162800"/>
          </a:xfrm>
          <a:prstGeom prst="rect">
            <a:avLst/>
          </a:prstGeom>
        </p:spPr>
        <p:txBody>
          <a:bodyPr spcFirstLastPara="1" wrap="square" lIns="0" tIns="0" rIns="91425" bIns="91425" anchor="t" anchorCtr="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a:endParaRPr/>
          </a:p>
        </p:txBody>
      </p:sp>
      <p:sp>
        <p:nvSpPr>
          <p:cNvPr id="109" name="Google Shape;109;p18"/>
          <p:cNvSpPr>
            <a:spLocks noGrp="1"/>
          </p:cNvSpPr>
          <p:nvPr>
            <p:ph type="pic" idx="2"/>
          </p:nvPr>
        </p:nvSpPr>
        <p:spPr>
          <a:xfrm>
            <a:off x="4523050" y="737975"/>
            <a:ext cx="2164800" cy="1350300"/>
          </a:xfrm>
          <a:prstGeom prst="roundRect">
            <a:avLst>
              <a:gd name="adj" fmla="val 7802"/>
            </a:avLst>
          </a:prstGeom>
          <a:noFill/>
          <a:ln w="9525" cap="flat" cmpd="sng">
            <a:solidFill>
              <a:schemeClr val="accent1"/>
            </a:solidFill>
            <a:prstDash val="solid"/>
            <a:round/>
            <a:headEnd type="none" w="sm" len="sm"/>
            <a:tailEnd type="none" w="sm" len="sm"/>
          </a:ln>
        </p:spPr>
      </p:sp>
      <p:sp>
        <p:nvSpPr>
          <p:cNvPr id="110" name="Google Shape;110;p18"/>
          <p:cNvSpPr>
            <a:spLocks noGrp="1"/>
          </p:cNvSpPr>
          <p:nvPr>
            <p:ph type="pic" idx="3"/>
          </p:nvPr>
        </p:nvSpPr>
        <p:spPr>
          <a:xfrm>
            <a:off x="6752100" y="737775"/>
            <a:ext cx="2164800" cy="1350300"/>
          </a:xfrm>
          <a:prstGeom prst="roundRect">
            <a:avLst>
              <a:gd name="adj" fmla="val 7802"/>
            </a:avLst>
          </a:prstGeom>
          <a:noFill/>
          <a:ln w="9525" cap="flat" cmpd="sng">
            <a:solidFill>
              <a:schemeClr val="accent1"/>
            </a:solidFill>
            <a:prstDash val="solid"/>
            <a:round/>
            <a:headEnd type="none" w="sm" len="sm"/>
            <a:tailEnd type="none" w="sm" len="sm"/>
          </a:ln>
        </p:spPr>
      </p:sp>
      <p:sp>
        <p:nvSpPr>
          <p:cNvPr id="111" name="Google Shape;111;p18"/>
          <p:cNvSpPr>
            <a:spLocks noGrp="1"/>
          </p:cNvSpPr>
          <p:nvPr>
            <p:ph type="pic" idx="4"/>
          </p:nvPr>
        </p:nvSpPr>
        <p:spPr>
          <a:xfrm>
            <a:off x="4523050" y="2158000"/>
            <a:ext cx="4394100" cy="2282700"/>
          </a:xfrm>
          <a:prstGeom prst="roundRect">
            <a:avLst>
              <a:gd name="adj" fmla="val 6108"/>
            </a:avLst>
          </a:prstGeom>
          <a:noFill/>
          <a:ln w="9525" cap="flat" cmpd="sng">
            <a:solidFill>
              <a:schemeClr val="accent1"/>
            </a:solidFill>
            <a:prstDash val="solid"/>
            <a:round/>
            <a:headEnd type="none" w="sm" len="sm"/>
            <a:tailEnd type="none" w="sm" len="sm"/>
          </a:ln>
        </p:spPr>
      </p:sp>
      <p:sp>
        <p:nvSpPr>
          <p:cNvPr id="112" name="Google Shape;112;p18"/>
          <p:cNvSpPr txBox="1">
            <a:spLocks noGrp="1"/>
          </p:cNvSpPr>
          <p:nvPr>
            <p:ph type="body" idx="1"/>
          </p:nvPr>
        </p:nvSpPr>
        <p:spPr>
          <a:xfrm>
            <a:off x="233850" y="3127075"/>
            <a:ext cx="2920800" cy="1313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sp>
        <p:nvSpPr>
          <p:cNvPr id="113" name="Google Shape;113;p18"/>
          <p:cNvSpPr txBox="1">
            <a:spLocks noGrp="1"/>
          </p:cNvSpPr>
          <p:nvPr>
            <p:ph type="subTitle" idx="5"/>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14" name="Google Shape;114;p18"/>
          <p:cNvSpPr txBox="1">
            <a:spLocks noGrp="1"/>
          </p:cNvSpPr>
          <p:nvPr>
            <p:ph type="subTitle" idx="6"/>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15" name="Google Shape;115;p18"/>
          <p:cNvSpPr txBox="1">
            <a:spLocks noGrp="1"/>
          </p:cNvSpPr>
          <p:nvPr>
            <p:ph type="subTitle" idx="7"/>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16" name="Google Shape;116;p18"/>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17" name="Google Shape;117;p18"/>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18" name="Google Shape;118;p18"/>
          <p:cNvSpPr txBox="1">
            <a:spLocks noGrp="1"/>
          </p:cNvSpPr>
          <p:nvPr>
            <p:ph type="subTitle" idx="8"/>
          </p:nvPr>
        </p:nvSpPr>
        <p:spPr>
          <a:xfrm>
            <a:off x="228600" y="228600"/>
            <a:ext cx="2920800" cy="2286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a:endParaRPr/>
          </a:p>
        </p:txBody>
      </p:sp>
      <p:cxnSp>
        <p:nvCxnSpPr>
          <p:cNvPr id="119" name="Google Shape;119;p18"/>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ALT 1">
  <p:cSld name="BLANK_1_1_1_1_2">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mt="60000"/>
          </a:blip>
          <a:srcRect r="15469" b="14588"/>
          <a:stretch/>
        </p:blipFill>
        <p:spPr>
          <a:xfrm>
            <a:off x="25" y="1172500"/>
            <a:ext cx="5181349" cy="3493250"/>
          </a:xfrm>
          <a:prstGeom prst="rect">
            <a:avLst/>
          </a:prstGeom>
          <a:noFill/>
          <a:ln>
            <a:noFill/>
          </a:ln>
        </p:spPr>
      </p:pic>
      <p:sp>
        <p:nvSpPr>
          <p:cNvPr id="122" name="Google Shape;122;p19"/>
          <p:cNvSpPr txBox="1">
            <a:spLocks noGrp="1"/>
          </p:cNvSpPr>
          <p:nvPr>
            <p:ph type="subTitle" idx="1"/>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23" name="Google Shape;123;p19"/>
          <p:cNvSpPr txBox="1">
            <a:spLocks noGrp="1"/>
          </p:cNvSpPr>
          <p:nvPr>
            <p:ph type="subTitle" idx="2"/>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24" name="Google Shape;124;p19"/>
          <p:cNvSpPr txBox="1">
            <a:spLocks noGrp="1"/>
          </p:cNvSpPr>
          <p:nvPr>
            <p:ph type="subTitle" idx="3"/>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25" name="Google Shape;125;p19"/>
          <p:cNvSpPr txBox="1">
            <a:spLocks noGrp="1"/>
          </p:cNvSpPr>
          <p:nvPr>
            <p:ph type="title"/>
          </p:nvPr>
        </p:nvSpPr>
        <p:spPr>
          <a:xfrm>
            <a:off x="277500" y="228600"/>
            <a:ext cx="3904500" cy="1162800"/>
          </a:xfrm>
          <a:prstGeom prst="rect">
            <a:avLst/>
          </a:prstGeom>
        </p:spPr>
        <p:txBody>
          <a:bodyPr spcFirstLastPara="1" wrap="square" lIns="0" tIns="0" rIns="91425" bIns="91425" anchor="t" anchorCtr="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a:endParaRPr/>
          </a:p>
        </p:txBody>
      </p:sp>
      <p:cxnSp>
        <p:nvCxnSpPr>
          <p:cNvPr id="126" name="Google Shape;126;p19"/>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127" name="Google Shape;127;p19"/>
          <p:cNvSpPr txBox="1">
            <a:spLocks noGrp="1"/>
          </p:cNvSpPr>
          <p:nvPr>
            <p:ph type="subTitle" idx="4"/>
          </p:nvPr>
        </p:nvSpPr>
        <p:spPr>
          <a:xfrm>
            <a:off x="4744575" y="387150"/>
            <a:ext cx="322500" cy="288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128" name="Google Shape;128;p19"/>
          <p:cNvSpPr txBox="1">
            <a:spLocks noGrp="1"/>
          </p:cNvSpPr>
          <p:nvPr>
            <p:ph type="subTitle" idx="5"/>
          </p:nvPr>
        </p:nvSpPr>
        <p:spPr>
          <a:xfrm>
            <a:off x="4744575" y="1066588"/>
            <a:ext cx="322500" cy="288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129" name="Google Shape;129;p19"/>
          <p:cNvSpPr txBox="1">
            <a:spLocks noGrp="1"/>
          </p:cNvSpPr>
          <p:nvPr>
            <p:ph type="subTitle" idx="6"/>
          </p:nvPr>
        </p:nvSpPr>
        <p:spPr>
          <a:xfrm>
            <a:off x="4744575" y="1742700"/>
            <a:ext cx="322500" cy="288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130" name="Google Shape;130;p19"/>
          <p:cNvSpPr txBox="1">
            <a:spLocks noGrp="1"/>
          </p:cNvSpPr>
          <p:nvPr>
            <p:ph type="subTitle" idx="7"/>
          </p:nvPr>
        </p:nvSpPr>
        <p:spPr>
          <a:xfrm>
            <a:off x="4744575" y="2420513"/>
            <a:ext cx="322500" cy="288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131" name="Google Shape;131;p19"/>
          <p:cNvSpPr txBox="1">
            <a:spLocks noGrp="1"/>
          </p:cNvSpPr>
          <p:nvPr>
            <p:ph type="subTitle" idx="8"/>
          </p:nvPr>
        </p:nvSpPr>
        <p:spPr>
          <a:xfrm>
            <a:off x="4744575" y="3098275"/>
            <a:ext cx="322500" cy="288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132" name="Google Shape;132;p19"/>
          <p:cNvSpPr txBox="1">
            <a:spLocks noGrp="1"/>
          </p:cNvSpPr>
          <p:nvPr>
            <p:ph type="subTitle" idx="9"/>
          </p:nvPr>
        </p:nvSpPr>
        <p:spPr>
          <a:xfrm>
            <a:off x="4744575" y="3776075"/>
            <a:ext cx="322500" cy="288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133" name="Google Shape;133;p19"/>
          <p:cNvSpPr txBox="1">
            <a:spLocks noGrp="1"/>
          </p:cNvSpPr>
          <p:nvPr>
            <p:ph type="subTitle" idx="13"/>
          </p:nvPr>
        </p:nvSpPr>
        <p:spPr>
          <a:xfrm>
            <a:off x="5067075" y="387150"/>
            <a:ext cx="3267600" cy="28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subTitle" idx="14"/>
          </p:nvPr>
        </p:nvSpPr>
        <p:spPr>
          <a:xfrm>
            <a:off x="5067075" y="1061588"/>
            <a:ext cx="3267600" cy="28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35" name="Google Shape;135;p19"/>
          <p:cNvSpPr txBox="1">
            <a:spLocks noGrp="1"/>
          </p:cNvSpPr>
          <p:nvPr>
            <p:ph type="subTitle" idx="15"/>
          </p:nvPr>
        </p:nvSpPr>
        <p:spPr>
          <a:xfrm>
            <a:off x="5067075" y="1739350"/>
            <a:ext cx="3267600" cy="28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36" name="Google Shape;136;p19"/>
          <p:cNvSpPr txBox="1">
            <a:spLocks noGrp="1"/>
          </p:cNvSpPr>
          <p:nvPr>
            <p:ph type="subTitle" idx="16"/>
          </p:nvPr>
        </p:nvSpPr>
        <p:spPr>
          <a:xfrm>
            <a:off x="5067075" y="2424100"/>
            <a:ext cx="3267600" cy="28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37" name="Google Shape;137;p19"/>
          <p:cNvSpPr txBox="1">
            <a:spLocks noGrp="1"/>
          </p:cNvSpPr>
          <p:nvPr>
            <p:ph type="subTitle" idx="17"/>
          </p:nvPr>
        </p:nvSpPr>
        <p:spPr>
          <a:xfrm>
            <a:off x="5067075" y="3094938"/>
            <a:ext cx="3267600" cy="28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38" name="Google Shape;138;p19"/>
          <p:cNvSpPr txBox="1">
            <a:spLocks noGrp="1"/>
          </p:cNvSpPr>
          <p:nvPr>
            <p:ph type="subTitle" idx="18"/>
          </p:nvPr>
        </p:nvSpPr>
        <p:spPr>
          <a:xfrm>
            <a:off x="5067075" y="3765788"/>
            <a:ext cx="3267600" cy="28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39" name="Google Shape;139;p19"/>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40" name="Google Shape;140;p19"/>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images">
  <p:cSld name="BLANK_1_1_1_1_2_1">
    <p:spTree>
      <p:nvGrpSpPr>
        <p:cNvPr id="1" name="Shape 141"/>
        <p:cNvGrpSpPr/>
        <p:nvPr/>
      </p:nvGrpSpPr>
      <p:grpSpPr>
        <a:xfrm>
          <a:off x="0" y="0"/>
          <a:ext cx="0" cy="0"/>
          <a:chOff x="0" y="0"/>
          <a:chExt cx="0" cy="0"/>
        </a:xfrm>
      </p:grpSpPr>
      <p:sp>
        <p:nvSpPr>
          <p:cNvPr id="142" name="Google Shape;142;p20"/>
          <p:cNvSpPr>
            <a:spLocks noGrp="1"/>
          </p:cNvSpPr>
          <p:nvPr>
            <p:ph type="pic" idx="2"/>
          </p:nvPr>
        </p:nvSpPr>
        <p:spPr>
          <a:xfrm>
            <a:off x="4618950" y="228600"/>
            <a:ext cx="1370400" cy="1357500"/>
          </a:xfrm>
          <a:prstGeom prst="roundRect">
            <a:avLst>
              <a:gd name="adj" fmla="val 16935"/>
            </a:avLst>
          </a:prstGeom>
          <a:noFill/>
          <a:ln>
            <a:noFill/>
          </a:ln>
        </p:spPr>
      </p:sp>
      <p:sp>
        <p:nvSpPr>
          <p:cNvPr id="143" name="Google Shape;143;p20"/>
          <p:cNvSpPr txBox="1">
            <a:spLocks noGrp="1"/>
          </p:cNvSpPr>
          <p:nvPr>
            <p:ph type="subTitle" idx="1"/>
          </p:nvPr>
        </p:nvSpPr>
        <p:spPr>
          <a:xfrm>
            <a:off x="4619000" y="1702322"/>
            <a:ext cx="1370400" cy="171900"/>
          </a:xfrm>
          <a:prstGeom prst="rect">
            <a:avLst/>
          </a:prstGeom>
        </p:spPr>
        <p:txBody>
          <a:bodyPr spcFirstLastPara="1" wrap="square" lIns="0" tIns="0" rIns="91425" bIns="0" anchor="b" anchorCtr="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a:endParaRPr/>
          </a:p>
        </p:txBody>
      </p:sp>
      <p:sp>
        <p:nvSpPr>
          <p:cNvPr id="144" name="Google Shape;144;p20"/>
          <p:cNvSpPr txBox="1">
            <a:spLocks noGrp="1"/>
          </p:cNvSpPr>
          <p:nvPr>
            <p:ph type="subTitle" idx="3"/>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45" name="Google Shape;145;p20"/>
          <p:cNvSpPr txBox="1">
            <a:spLocks noGrp="1"/>
          </p:cNvSpPr>
          <p:nvPr>
            <p:ph type="subTitle" idx="4"/>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46" name="Google Shape;146;p20"/>
          <p:cNvSpPr txBox="1">
            <a:spLocks noGrp="1"/>
          </p:cNvSpPr>
          <p:nvPr>
            <p:ph type="subTitle" idx="5"/>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47" name="Google Shape;147;p20"/>
          <p:cNvSpPr txBox="1">
            <a:spLocks noGrp="1"/>
          </p:cNvSpPr>
          <p:nvPr>
            <p:ph type="title"/>
          </p:nvPr>
        </p:nvSpPr>
        <p:spPr>
          <a:xfrm>
            <a:off x="228600" y="234750"/>
            <a:ext cx="3904500" cy="1162800"/>
          </a:xfrm>
          <a:prstGeom prst="rect">
            <a:avLst/>
          </a:prstGeom>
        </p:spPr>
        <p:txBody>
          <a:bodyPr spcFirstLastPara="1" wrap="square" lIns="0" tIns="0" rIns="91425" bIns="91425" anchor="t" anchorCtr="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a:endParaRPr/>
          </a:p>
        </p:txBody>
      </p:sp>
      <p:sp>
        <p:nvSpPr>
          <p:cNvPr id="148" name="Google Shape;148;p20"/>
          <p:cNvSpPr txBox="1">
            <a:spLocks noGrp="1"/>
          </p:cNvSpPr>
          <p:nvPr>
            <p:ph type="subTitle" idx="6"/>
          </p:nvPr>
        </p:nvSpPr>
        <p:spPr>
          <a:xfrm>
            <a:off x="4619000" y="1880160"/>
            <a:ext cx="1370400" cy="1719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a:endParaRPr/>
          </a:p>
        </p:txBody>
      </p:sp>
      <p:sp>
        <p:nvSpPr>
          <p:cNvPr id="149" name="Google Shape;149;p20"/>
          <p:cNvSpPr>
            <a:spLocks noGrp="1"/>
          </p:cNvSpPr>
          <p:nvPr>
            <p:ph type="pic" idx="7"/>
          </p:nvPr>
        </p:nvSpPr>
        <p:spPr>
          <a:xfrm>
            <a:off x="6080700" y="228600"/>
            <a:ext cx="1370400" cy="1357500"/>
          </a:xfrm>
          <a:prstGeom prst="roundRect">
            <a:avLst>
              <a:gd name="adj" fmla="val 16935"/>
            </a:avLst>
          </a:prstGeom>
          <a:noFill/>
          <a:ln>
            <a:noFill/>
          </a:ln>
        </p:spPr>
      </p:sp>
      <p:sp>
        <p:nvSpPr>
          <p:cNvPr id="150" name="Google Shape;150;p20"/>
          <p:cNvSpPr txBox="1">
            <a:spLocks noGrp="1"/>
          </p:cNvSpPr>
          <p:nvPr>
            <p:ph type="subTitle" idx="8"/>
          </p:nvPr>
        </p:nvSpPr>
        <p:spPr>
          <a:xfrm>
            <a:off x="6080750" y="1702321"/>
            <a:ext cx="1370400" cy="171900"/>
          </a:xfrm>
          <a:prstGeom prst="rect">
            <a:avLst/>
          </a:prstGeom>
        </p:spPr>
        <p:txBody>
          <a:bodyPr spcFirstLastPara="1" wrap="square" lIns="0" tIns="0" rIns="91425" bIns="0" anchor="b" anchorCtr="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a:endParaRPr/>
          </a:p>
        </p:txBody>
      </p:sp>
      <p:sp>
        <p:nvSpPr>
          <p:cNvPr id="151" name="Google Shape;151;p20"/>
          <p:cNvSpPr txBox="1">
            <a:spLocks noGrp="1"/>
          </p:cNvSpPr>
          <p:nvPr>
            <p:ph type="subTitle" idx="9"/>
          </p:nvPr>
        </p:nvSpPr>
        <p:spPr>
          <a:xfrm>
            <a:off x="6080750" y="1880160"/>
            <a:ext cx="1370400" cy="1719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a:endParaRPr/>
          </a:p>
        </p:txBody>
      </p:sp>
      <p:sp>
        <p:nvSpPr>
          <p:cNvPr id="152" name="Google Shape;152;p20"/>
          <p:cNvSpPr>
            <a:spLocks noGrp="1"/>
          </p:cNvSpPr>
          <p:nvPr>
            <p:ph type="pic" idx="13"/>
          </p:nvPr>
        </p:nvSpPr>
        <p:spPr>
          <a:xfrm>
            <a:off x="7542450" y="228600"/>
            <a:ext cx="1370400" cy="1357500"/>
          </a:xfrm>
          <a:prstGeom prst="roundRect">
            <a:avLst>
              <a:gd name="adj" fmla="val 16935"/>
            </a:avLst>
          </a:prstGeom>
          <a:noFill/>
          <a:ln>
            <a:noFill/>
          </a:ln>
        </p:spPr>
      </p:sp>
      <p:sp>
        <p:nvSpPr>
          <p:cNvPr id="153" name="Google Shape;153;p20"/>
          <p:cNvSpPr txBox="1">
            <a:spLocks noGrp="1"/>
          </p:cNvSpPr>
          <p:nvPr>
            <p:ph type="subTitle" idx="14"/>
          </p:nvPr>
        </p:nvSpPr>
        <p:spPr>
          <a:xfrm>
            <a:off x="7542500" y="1702321"/>
            <a:ext cx="1370400" cy="171900"/>
          </a:xfrm>
          <a:prstGeom prst="rect">
            <a:avLst/>
          </a:prstGeom>
        </p:spPr>
        <p:txBody>
          <a:bodyPr spcFirstLastPara="1" wrap="square" lIns="0" tIns="0" rIns="91425" bIns="0" anchor="b" anchorCtr="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a:endParaRPr/>
          </a:p>
        </p:txBody>
      </p:sp>
      <p:sp>
        <p:nvSpPr>
          <p:cNvPr id="154" name="Google Shape;154;p20"/>
          <p:cNvSpPr txBox="1">
            <a:spLocks noGrp="1"/>
          </p:cNvSpPr>
          <p:nvPr>
            <p:ph type="subTitle" idx="15"/>
          </p:nvPr>
        </p:nvSpPr>
        <p:spPr>
          <a:xfrm>
            <a:off x="7542500" y="1880160"/>
            <a:ext cx="1370400" cy="1719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a:endParaRPr/>
          </a:p>
        </p:txBody>
      </p:sp>
      <p:sp>
        <p:nvSpPr>
          <p:cNvPr id="155" name="Google Shape;155;p20"/>
          <p:cNvSpPr>
            <a:spLocks noGrp="1"/>
          </p:cNvSpPr>
          <p:nvPr>
            <p:ph type="pic" idx="16"/>
          </p:nvPr>
        </p:nvSpPr>
        <p:spPr>
          <a:xfrm>
            <a:off x="4618950" y="2295725"/>
            <a:ext cx="1370400" cy="1357500"/>
          </a:xfrm>
          <a:prstGeom prst="roundRect">
            <a:avLst>
              <a:gd name="adj" fmla="val 16935"/>
            </a:avLst>
          </a:prstGeom>
          <a:noFill/>
          <a:ln>
            <a:noFill/>
          </a:ln>
        </p:spPr>
      </p:sp>
      <p:sp>
        <p:nvSpPr>
          <p:cNvPr id="156" name="Google Shape;156;p20"/>
          <p:cNvSpPr txBox="1">
            <a:spLocks noGrp="1"/>
          </p:cNvSpPr>
          <p:nvPr>
            <p:ph type="subTitle" idx="17"/>
          </p:nvPr>
        </p:nvSpPr>
        <p:spPr>
          <a:xfrm>
            <a:off x="4619000" y="3769446"/>
            <a:ext cx="1370400" cy="171900"/>
          </a:xfrm>
          <a:prstGeom prst="rect">
            <a:avLst/>
          </a:prstGeom>
        </p:spPr>
        <p:txBody>
          <a:bodyPr spcFirstLastPara="1" wrap="square" lIns="0" tIns="0" rIns="91425" bIns="0" anchor="b" anchorCtr="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a:endParaRPr/>
          </a:p>
        </p:txBody>
      </p:sp>
      <p:sp>
        <p:nvSpPr>
          <p:cNvPr id="157" name="Google Shape;157;p20"/>
          <p:cNvSpPr txBox="1">
            <a:spLocks noGrp="1"/>
          </p:cNvSpPr>
          <p:nvPr>
            <p:ph type="subTitle" idx="18"/>
          </p:nvPr>
        </p:nvSpPr>
        <p:spPr>
          <a:xfrm>
            <a:off x="4619000" y="3947285"/>
            <a:ext cx="1370400" cy="1719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a:endParaRPr/>
          </a:p>
        </p:txBody>
      </p:sp>
      <p:sp>
        <p:nvSpPr>
          <p:cNvPr id="158" name="Google Shape;158;p20"/>
          <p:cNvSpPr>
            <a:spLocks noGrp="1"/>
          </p:cNvSpPr>
          <p:nvPr>
            <p:ph type="pic" idx="19"/>
          </p:nvPr>
        </p:nvSpPr>
        <p:spPr>
          <a:xfrm>
            <a:off x="6080700" y="2295725"/>
            <a:ext cx="1370400" cy="1357500"/>
          </a:xfrm>
          <a:prstGeom prst="roundRect">
            <a:avLst>
              <a:gd name="adj" fmla="val 16935"/>
            </a:avLst>
          </a:prstGeom>
          <a:noFill/>
          <a:ln>
            <a:noFill/>
          </a:ln>
        </p:spPr>
      </p:sp>
      <p:sp>
        <p:nvSpPr>
          <p:cNvPr id="159" name="Google Shape;159;p20"/>
          <p:cNvSpPr txBox="1">
            <a:spLocks noGrp="1"/>
          </p:cNvSpPr>
          <p:nvPr>
            <p:ph type="subTitle" idx="20"/>
          </p:nvPr>
        </p:nvSpPr>
        <p:spPr>
          <a:xfrm>
            <a:off x="6080750" y="3769447"/>
            <a:ext cx="1370400" cy="171900"/>
          </a:xfrm>
          <a:prstGeom prst="rect">
            <a:avLst/>
          </a:prstGeom>
        </p:spPr>
        <p:txBody>
          <a:bodyPr spcFirstLastPara="1" wrap="square" lIns="0" tIns="0" rIns="91425" bIns="0" anchor="b" anchorCtr="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a:endParaRPr/>
          </a:p>
        </p:txBody>
      </p:sp>
      <p:sp>
        <p:nvSpPr>
          <p:cNvPr id="160" name="Google Shape;160;p20"/>
          <p:cNvSpPr txBox="1">
            <a:spLocks noGrp="1"/>
          </p:cNvSpPr>
          <p:nvPr>
            <p:ph type="subTitle" idx="21"/>
          </p:nvPr>
        </p:nvSpPr>
        <p:spPr>
          <a:xfrm>
            <a:off x="6080750" y="3947285"/>
            <a:ext cx="1370400" cy="1719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a:endParaRPr/>
          </a:p>
        </p:txBody>
      </p:sp>
      <p:sp>
        <p:nvSpPr>
          <p:cNvPr id="161" name="Google Shape;161;p20"/>
          <p:cNvSpPr>
            <a:spLocks noGrp="1"/>
          </p:cNvSpPr>
          <p:nvPr>
            <p:ph type="pic" idx="22"/>
          </p:nvPr>
        </p:nvSpPr>
        <p:spPr>
          <a:xfrm>
            <a:off x="7542450" y="2295725"/>
            <a:ext cx="1370400" cy="1357500"/>
          </a:xfrm>
          <a:prstGeom prst="roundRect">
            <a:avLst>
              <a:gd name="adj" fmla="val 16935"/>
            </a:avLst>
          </a:prstGeom>
          <a:noFill/>
          <a:ln>
            <a:noFill/>
          </a:ln>
        </p:spPr>
      </p:sp>
      <p:sp>
        <p:nvSpPr>
          <p:cNvPr id="162" name="Google Shape;162;p20"/>
          <p:cNvSpPr txBox="1">
            <a:spLocks noGrp="1"/>
          </p:cNvSpPr>
          <p:nvPr>
            <p:ph type="subTitle" idx="23"/>
          </p:nvPr>
        </p:nvSpPr>
        <p:spPr>
          <a:xfrm>
            <a:off x="7542500" y="3769446"/>
            <a:ext cx="1370400" cy="171900"/>
          </a:xfrm>
          <a:prstGeom prst="rect">
            <a:avLst/>
          </a:prstGeom>
        </p:spPr>
        <p:txBody>
          <a:bodyPr spcFirstLastPara="1" wrap="square" lIns="0" tIns="0" rIns="91425" bIns="0" anchor="b" anchorCtr="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a:endParaRPr/>
          </a:p>
        </p:txBody>
      </p:sp>
      <p:sp>
        <p:nvSpPr>
          <p:cNvPr id="163" name="Google Shape;163;p20"/>
          <p:cNvSpPr txBox="1">
            <a:spLocks noGrp="1"/>
          </p:cNvSpPr>
          <p:nvPr>
            <p:ph type="subTitle" idx="24"/>
          </p:nvPr>
        </p:nvSpPr>
        <p:spPr>
          <a:xfrm>
            <a:off x="7542500" y="3947285"/>
            <a:ext cx="1370400" cy="1719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a:endParaRPr/>
          </a:p>
        </p:txBody>
      </p:sp>
      <p:cxnSp>
        <p:nvCxnSpPr>
          <p:cNvPr id="164" name="Google Shape;164;p20"/>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165" name="Google Shape;165;p20"/>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66" name="Google Shape;166;p20"/>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ALT 2">
  <p:cSld name="BLANK_1_1_1_1_1_1">
    <p:spTree>
      <p:nvGrpSpPr>
        <p:cNvPr id="1" name="Shape 167"/>
        <p:cNvGrpSpPr/>
        <p:nvPr/>
      </p:nvGrpSpPr>
      <p:grpSpPr>
        <a:xfrm>
          <a:off x="0" y="0"/>
          <a:ext cx="0" cy="0"/>
          <a:chOff x="0" y="0"/>
          <a:chExt cx="0" cy="0"/>
        </a:xfrm>
      </p:grpSpPr>
      <p:sp>
        <p:nvSpPr>
          <p:cNvPr id="168" name="Google Shape;168;p21"/>
          <p:cNvSpPr>
            <a:spLocks noGrp="1"/>
          </p:cNvSpPr>
          <p:nvPr>
            <p:ph type="pic" idx="2"/>
          </p:nvPr>
        </p:nvSpPr>
        <p:spPr>
          <a:xfrm>
            <a:off x="9425" y="-3075"/>
            <a:ext cx="9144000" cy="4641000"/>
          </a:xfrm>
          <a:prstGeom prst="rect">
            <a:avLst/>
          </a:prstGeom>
          <a:noFill/>
          <a:ln>
            <a:noFill/>
          </a:ln>
        </p:spPr>
      </p:sp>
      <p:sp>
        <p:nvSpPr>
          <p:cNvPr id="169" name="Google Shape;169;p21"/>
          <p:cNvSpPr txBox="1">
            <a:spLocks noGrp="1"/>
          </p:cNvSpPr>
          <p:nvPr>
            <p:ph type="title"/>
          </p:nvPr>
        </p:nvSpPr>
        <p:spPr>
          <a:xfrm>
            <a:off x="234125" y="3337800"/>
            <a:ext cx="8574600" cy="1114800"/>
          </a:xfrm>
          <a:prstGeom prst="rect">
            <a:avLst/>
          </a:prstGeom>
        </p:spPr>
        <p:txBody>
          <a:bodyPr spcFirstLastPara="1" wrap="square" lIns="0" tIns="0" rIns="0" bIns="0" anchor="b" anchorCtr="0">
            <a:noAutofit/>
          </a:bodyPr>
          <a:lstStyle>
            <a:lvl1pPr lvl="0">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a:endParaRPr/>
          </a:p>
        </p:txBody>
      </p:sp>
      <p:sp>
        <p:nvSpPr>
          <p:cNvPr id="170" name="Google Shape;170;p21"/>
          <p:cNvSpPr txBox="1">
            <a:spLocks noGrp="1"/>
          </p:cNvSpPr>
          <p:nvPr>
            <p:ph type="subTitle" idx="1"/>
          </p:nvPr>
        </p:nvSpPr>
        <p:spPr>
          <a:xfrm>
            <a:off x="228600" y="228600"/>
            <a:ext cx="2870100" cy="2286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a:endParaRPr/>
          </a:p>
        </p:txBody>
      </p:sp>
      <p:sp>
        <p:nvSpPr>
          <p:cNvPr id="171" name="Google Shape;171;p21"/>
          <p:cNvSpPr txBox="1">
            <a:spLocks noGrp="1"/>
          </p:cNvSpPr>
          <p:nvPr>
            <p:ph type="subTitle" idx="3"/>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72" name="Google Shape;172;p21"/>
          <p:cNvSpPr txBox="1">
            <a:spLocks noGrp="1"/>
          </p:cNvSpPr>
          <p:nvPr>
            <p:ph type="subTitle" idx="4"/>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73" name="Google Shape;173;p21"/>
          <p:cNvSpPr txBox="1">
            <a:spLocks noGrp="1"/>
          </p:cNvSpPr>
          <p:nvPr>
            <p:ph type="subTitle" idx="5"/>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cxnSp>
        <p:nvCxnSpPr>
          <p:cNvPr id="174" name="Google Shape;174;p21"/>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175" name="Google Shape;175;p21"/>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76" name="Google Shape;176;p21"/>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ds w/ images">
  <p:cSld name="BLANK_1_1_1_1_1_1_1_1_1_1_3">
    <p:spTree>
      <p:nvGrpSpPr>
        <p:cNvPr id="1" name="Shape 177"/>
        <p:cNvGrpSpPr/>
        <p:nvPr/>
      </p:nvGrpSpPr>
      <p:grpSpPr>
        <a:xfrm>
          <a:off x="0" y="0"/>
          <a:ext cx="0" cy="0"/>
          <a:chOff x="0" y="0"/>
          <a:chExt cx="0" cy="0"/>
        </a:xfrm>
      </p:grpSpPr>
      <p:sp>
        <p:nvSpPr>
          <p:cNvPr id="178" name="Google Shape;178;p22"/>
          <p:cNvSpPr txBox="1">
            <a:spLocks noGrp="1"/>
          </p:cNvSpPr>
          <p:nvPr>
            <p:ph type="subTitle" idx="1"/>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79" name="Google Shape;179;p22"/>
          <p:cNvSpPr txBox="1">
            <a:spLocks noGrp="1"/>
          </p:cNvSpPr>
          <p:nvPr>
            <p:ph type="subTitle" idx="2"/>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180" name="Google Shape;180;p22"/>
          <p:cNvSpPr txBox="1">
            <a:spLocks noGrp="1"/>
          </p:cNvSpPr>
          <p:nvPr>
            <p:ph type="subTitle" idx="3"/>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grpSp>
        <p:nvGrpSpPr>
          <p:cNvPr id="181" name="Google Shape;181;p22"/>
          <p:cNvGrpSpPr/>
          <p:nvPr/>
        </p:nvGrpSpPr>
        <p:grpSpPr>
          <a:xfrm rot="5400000">
            <a:off x="8691475" y="228504"/>
            <a:ext cx="228589" cy="228623"/>
            <a:chOff x="1688332" y="4135245"/>
            <a:chExt cx="338700" cy="338700"/>
          </a:xfrm>
        </p:grpSpPr>
        <p:sp>
          <p:nvSpPr>
            <p:cNvPr id="182" name="Google Shape;182;p22"/>
            <p:cNvSpPr/>
            <p:nvPr/>
          </p:nvSpPr>
          <p:spPr>
            <a:xfrm rot="-5400000">
              <a:off x="1688332" y="4135245"/>
              <a:ext cx="338700" cy="338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grpSp>
          <p:nvGrpSpPr>
            <p:cNvPr id="183" name="Google Shape;183;p22"/>
            <p:cNvGrpSpPr/>
            <p:nvPr/>
          </p:nvGrpSpPr>
          <p:grpSpPr>
            <a:xfrm rot="-5400000">
              <a:off x="1787014" y="4262191"/>
              <a:ext cx="169598" cy="84809"/>
              <a:chOff x="498725" y="2069800"/>
              <a:chExt cx="205200" cy="102600"/>
            </a:xfrm>
          </p:grpSpPr>
          <p:cxnSp>
            <p:nvCxnSpPr>
              <p:cNvPr id="184" name="Google Shape;184;p22"/>
              <p:cNvCxnSpPr/>
              <p:nvPr/>
            </p:nvCxnSpPr>
            <p:spPr>
              <a:xfrm>
                <a:off x="498725" y="2069800"/>
                <a:ext cx="102600" cy="10260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2"/>
              <p:cNvCxnSpPr/>
              <p:nvPr/>
            </p:nvCxnSpPr>
            <p:spPr>
              <a:xfrm flipH="1">
                <a:off x="601325" y="2069800"/>
                <a:ext cx="102600" cy="102600"/>
              </a:xfrm>
              <a:prstGeom prst="straightConnector1">
                <a:avLst/>
              </a:prstGeom>
              <a:noFill/>
              <a:ln w="9525" cap="flat" cmpd="sng">
                <a:solidFill>
                  <a:schemeClr val="dk1"/>
                </a:solidFill>
                <a:prstDash val="solid"/>
                <a:round/>
                <a:headEnd type="none" w="med" len="med"/>
                <a:tailEnd type="none" w="med" len="med"/>
              </a:ln>
            </p:spPr>
          </p:cxnSp>
        </p:grpSp>
      </p:grpSp>
      <p:sp>
        <p:nvSpPr>
          <p:cNvPr id="186" name="Google Shape;186;p22"/>
          <p:cNvSpPr>
            <a:spLocks noGrp="1"/>
          </p:cNvSpPr>
          <p:nvPr>
            <p:ph type="pic" idx="4"/>
          </p:nvPr>
        </p:nvSpPr>
        <p:spPr>
          <a:xfrm>
            <a:off x="426700" y="1896600"/>
            <a:ext cx="665400" cy="685500"/>
          </a:xfrm>
          <a:prstGeom prst="roundRect">
            <a:avLst>
              <a:gd name="adj" fmla="val 17601"/>
            </a:avLst>
          </a:prstGeom>
          <a:noFill/>
          <a:ln>
            <a:noFill/>
          </a:ln>
        </p:spPr>
      </p:sp>
      <p:sp>
        <p:nvSpPr>
          <p:cNvPr id="187" name="Google Shape;187;p22"/>
          <p:cNvSpPr txBox="1">
            <a:spLocks noGrp="1"/>
          </p:cNvSpPr>
          <p:nvPr>
            <p:ph type="subTitle" idx="5"/>
          </p:nvPr>
        </p:nvSpPr>
        <p:spPr>
          <a:xfrm>
            <a:off x="426700" y="2708802"/>
            <a:ext cx="1761900" cy="228600"/>
          </a:xfrm>
          <a:prstGeom prst="rect">
            <a:avLst/>
          </a:prstGeom>
        </p:spPr>
        <p:txBody>
          <a:bodyPr spcFirstLastPara="1" wrap="square" lIns="0" tIns="0" rIns="91425" bIns="0" anchor="b" anchorCtr="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188" name="Google Shape;188;p22"/>
          <p:cNvSpPr txBox="1">
            <a:spLocks noGrp="1"/>
          </p:cNvSpPr>
          <p:nvPr>
            <p:ph type="subTitle" idx="6"/>
          </p:nvPr>
        </p:nvSpPr>
        <p:spPr>
          <a:xfrm>
            <a:off x="426700" y="2936076"/>
            <a:ext cx="1761900" cy="163800"/>
          </a:xfrm>
          <a:prstGeom prst="rect">
            <a:avLst/>
          </a:prstGeom>
        </p:spPr>
        <p:txBody>
          <a:bodyPr spcFirstLastPara="1" wrap="square" lIns="0" tIns="0" rIns="91425" bIns="0" anchor="t" anchorCtr="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a:endParaRPr/>
          </a:p>
        </p:txBody>
      </p:sp>
      <p:sp>
        <p:nvSpPr>
          <p:cNvPr id="189" name="Google Shape;189;p22"/>
          <p:cNvSpPr txBox="1">
            <a:spLocks noGrp="1"/>
          </p:cNvSpPr>
          <p:nvPr>
            <p:ph type="body" idx="7"/>
          </p:nvPr>
        </p:nvSpPr>
        <p:spPr>
          <a:xfrm>
            <a:off x="426700" y="3251425"/>
            <a:ext cx="1761900" cy="965100"/>
          </a:xfrm>
          <a:prstGeom prst="rect">
            <a:avLst/>
          </a:prstGeom>
        </p:spPr>
        <p:txBody>
          <a:bodyPr spcFirstLastPara="1" wrap="square" lIns="0" tIns="0" rIns="91425"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sp>
        <p:nvSpPr>
          <p:cNvPr id="190" name="Google Shape;190;p22"/>
          <p:cNvSpPr>
            <a:spLocks noGrp="1"/>
          </p:cNvSpPr>
          <p:nvPr>
            <p:ph type="pic" idx="8"/>
          </p:nvPr>
        </p:nvSpPr>
        <p:spPr>
          <a:xfrm>
            <a:off x="2621800" y="1896600"/>
            <a:ext cx="665400" cy="685500"/>
          </a:xfrm>
          <a:prstGeom prst="roundRect">
            <a:avLst>
              <a:gd name="adj" fmla="val 17601"/>
            </a:avLst>
          </a:prstGeom>
          <a:noFill/>
          <a:ln>
            <a:noFill/>
          </a:ln>
        </p:spPr>
      </p:sp>
      <p:sp>
        <p:nvSpPr>
          <p:cNvPr id="191" name="Google Shape;191;p22"/>
          <p:cNvSpPr txBox="1">
            <a:spLocks noGrp="1"/>
          </p:cNvSpPr>
          <p:nvPr>
            <p:ph type="subTitle" idx="9"/>
          </p:nvPr>
        </p:nvSpPr>
        <p:spPr>
          <a:xfrm>
            <a:off x="2621800" y="2708807"/>
            <a:ext cx="1761900" cy="228600"/>
          </a:xfrm>
          <a:prstGeom prst="rect">
            <a:avLst/>
          </a:prstGeom>
        </p:spPr>
        <p:txBody>
          <a:bodyPr spcFirstLastPara="1" wrap="square" lIns="0" tIns="0" rIns="91425" bIns="0" anchor="b" anchorCtr="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192" name="Google Shape;192;p22"/>
          <p:cNvSpPr txBox="1">
            <a:spLocks noGrp="1"/>
          </p:cNvSpPr>
          <p:nvPr>
            <p:ph type="subTitle" idx="13"/>
          </p:nvPr>
        </p:nvSpPr>
        <p:spPr>
          <a:xfrm>
            <a:off x="2621800" y="2936075"/>
            <a:ext cx="1761900" cy="163800"/>
          </a:xfrm>
          <a:prstGeom prst="rect">
            <a:avLst/>
          </a:prstGeom>
        </p:spPr>
        <p:txBody>
          <a:bodyPr spcFirstLastPara="1" wrap="square" lIns="0" tIns="0" rIns="91425" bIns="0" anchor="t" anchorCtr="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a:endParaRPr/>
          </a:p>
        </p:txBody>
      </p:sp>
      <p:sp>
        <p:nvSpPr>
          <p:cNvPr id="193" name="Google Shape;193;p22"/>
          <p:cNvSpPr txBox="1">
            <a:spLocks noGrp="1"/>
          </p:cNvSpPr>
          <p:nvPr>
            <p:ph type="body" idx="14"/>
          </p:nvPr>
        </p:nvSpPr>
        <p:spPr>
          <a:xfrm>
            <a:off x="2621800" y="3251425"/>
            <a:ext cx="1705800" cy="965100"/>
          </a:xfrm>
          <a:prstGeom prst="rect">
            <a:avLst/>
          </a:prstGeom>
        </p:spPr>
        <p:txBody>
          <a:bodyPr spcFirstLastPara="1" wrap="square" lIns="0" tIns="0" rIns="91425"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sp>
        <p:nvSpPr>
          <p:cNvPr id="194" name="Google Shape;194;p22"/>
          <p:cNvSpPr>
            <a:spLocks noGrp="1"/>
          </p:cNvSpPr>
          <p:nvPr>
            <p:ph type="pic" idx="15"/>
          </p:nvPr>
        </p:nvSpPr>
        <p:spPr>
          <a:xfrm>
            <a:off x="4816900" y="1896600"/>
            <a:ext cx="665400" cy="685500"/>
          </a:xfrm>
          <a:prstGeom prst="roundRect">
            <a:avLst>
              <a:gd name="adj" fmla="val 17601"/>
            </a:avLst>
          </a:prstGeom>
          <a:noFill/>
          <a:ln>
            <a:noFill/>
          </a:ln>
        </p:spPr>
      </p:sp>
      <p:sp>
        <p:nvSpPr>
          <p:cNvPr id="195" name="Google Shape;195;p22"/>
          <p:cNvSpPr txBox="1">
            <a:spLocks noGrp="1"/>
          </p:cNvSpPr>
          <p:nvPr>
            <p:ph type="subTitle" idx="16"/>
          </p:nvPr>
        </p:nvSpPr>
        <p:spPr>
          <a:xfrm>
            <a:off x="4816900" y="2708808"/>
            <a:ext cx="1761900" cy="228600"/>
          </a:xfrm>
          <a:prstGeom prst="rect">
            <a:avLst/>
          </a:prstGeom>
        </p:spPr>
        <p:txBody>
          <a:bodyPr spcFirstLastPara="1" wrap="square" lIns="0" tIns="0" rIns="91425" bIns="0" anchor="b" anchorCtr="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196" name="Google Shape;196;p22"/>
          <p:cNvSpPr txBox="1">
            <a:spLocks noGrp="1"/>
          </p:cNvSpPr>
          <p:nvPr>
            <p:ph type="subTitle" idx="17"/>
          </p:nvPr>
        </p:nvSpPr>
        <p:spPr>
          <a:xfrm>
            <a:off x="4816900" y="2936076"/>
            <a:ext cx="1761900" cy="163800"/>
          </a:xfrm>
          <a:prstGeom prst="rect">
            <a:avLst/>
          </a:prstGeom>
        </p:spPr>
        <p:txBody>
          <a:bodyPr spcFirstLastPara="1" wrap="square" lIns="0" tIns="0" rIns="91425" bIns="0" anchor="t" anchorCtr="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a:endParaRPr/>
          </a:p>
        </p:txBody>
      </p:sp>
      <p:sp>
        <p:nvSpPr>
          <p:cNvPr id="197" name="Google Shape;197;p22"/>
          <p:cNvSpPr txBox="1">
            <a:spLocks noGrp="1"/>
          </p:cNvSpPr>
          <p:nvPr>
            <p:ph type="body" idx="18"/>
          </p:nvPr>
        </p:nvSpPr>
        <p:spPr>
          <a:xfrm>
            <a:off x="4817025" y="3251425"/>
            <a:ext cx="1761900" cy="965100"/>
          </a:xfrm>
          <a:prstGeom prst="rect">
            <a:avLst/>
          </a:prstGeom>
        </p:spPr>
        <p:txBody>
          <a:bodyPr spcFirstLastPara="1" wrap="square" lIns="0" tIns="0" rIns="91425"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sp>
        <p:nvSpPr>
          <p:cNvPr id="198" name="Google Shape;198;p22"/>
          <p:cNvSpPr>
            <a:spLocks noGrp="1"/>
          </p:cNvSpPr>
          <p:nvPr>
            <p:ph type="pic" idx="19"/>
          </p:nvPr>
        </p:nvSpPr>
        <p:spPr>
          <a:xfrm>
            <a:off x="7012000" y="1896600"/>
            <a:ext cx="665400" cy="685500"/>
          </a:xfrm>
          <a:prstGeom prst="roundRect">
            <a:avLst>
              <a:gd name="adj" fmla="val 17601"/>
            </a:avLst>
          </a:prstGeom>
          <a:noFill/>
          <a:ln>
            <a:noFill/>
          </a:ln>
        </p:spPr>
      </p:sp>
      <p:sp>
        <p:nvSpPr>
          <p:cNvPr id="199" name="Google Shape;199;p22"/>
          <p:cNvSpPr txBox="1">
            <a:spLocks noGrp="1"/>
          </p:cNvSpPr>
          <p:nvPr>
            <p:ph type="subTitle" idx="20"/>
          </p:nvPr>
        </p:nvSpPr>
        <p:spPr>
          <a:xfrm>
            <a:off x="7012000" y="2708807"/>
            <a:ext cx="1761900" cy="228600"/>
          </a:xfrm>
          <a:prstGeom prst="rect">
            <a:avLst/>
          </a:prstGeom>
        </p:spPr>
        <p:txBody>
          <a:bodyPr spcFirstLastPara="1" wrap="square" lIns="0" tIns="0" rIns="91425" bIns="0" anchor="b" anchorCtr="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a:endParaRPr/>
          </a:p>
        </p:txBody>
      </p:sp>
      <p:sp>
        <p:nvSpPr>
          <p:cNvPr id="200" name="Google Shape;200;p22"/>
          <p:cNvSpPr txBox="1">
            <a:spLocks noGrp="1"/>
          </p:cNvSpPr>
          <p:nvPr>
            <p:ph type="subTitle" idx="21"/>
          </p:nvPr>
        </p:nvSpPr>
        <p:spPr>
          <a:xfrm>
            <a:off x="7012000" y="2936076"/>
            <a:ext cx="1761900" cy="163800"/>
          </a:xfrm>
          <a:prstGeom prst="rect">
            <a:avLst/>
          </a:prstGeom>
        </p:spPr>
        <p:txBody>
          <a:bodyPr spcFirstLastPara="1" wrap="square" lIns="0" tIns="0" rIns="91425" bIns="0" anchor="t" anchorCtr="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a:endParaRPr/>
          </a:p>
        </p:txBody>
      </p:sp>
      <p:sp>
        <p:nvSpPr>
          <p:cNvPr id="201" name="Google Shape;201;p22"/>
          <p:cNvSpPr txBox="1">
            <a:spLocks noGrp="1"/>
          </p:cNvSpPr>
          <p:nvPr>
            <p:ph type="body" idx="22"/>
          </p:nvPr>
        </p:nvSpPr>
        <p:spPr>
          <a:xfrm>
            <a:off x="7012000" y="3251425"/>
            <a:ext cx="1761900" cy="965100"/>
          </a:xfrm>
          <a:prstGeom prst="rect">
            <a:avLst/>
          </a:prstGeom>
        </p:spPr>
        <p:txBody>
          <a:bodyPr spcFirstLastPara="1" wrap="square" lIns="0" tIns="0" rIns="91425"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cxnSp>
        <p:nvCxnSpPr>
          <p:cNvPr id="202" name="Google Shape;202;p22"/>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203" name="Google Shape;203;p22"/>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04" name="Google Shape;204;p22"/>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hort big title and body">
  <p:cSld name="BLANK_1_1_1_1_1_1_1_1_1_1_2">
    <p:spTree>
      <p:nvGrpSpPr>
        <p:cNvPr id="1" name="Shape 205"/>
        <p:cNvGrpSpPr/>
        <p:nvPr/>
      </p:nvGrpSpPr>
      <p:grpSpPr>
        <a:xfrm>
          <a:off x="0" y="0"/>
          <a:ext cx="0" cy="0"/>
          <a:chOff x="0" y="0"/>
          <a:chExt cx="0" cy="0"/>
        </a:xfrm>
      </p:grpSpPr>
      <p:pic>
        <p:nvPicPr>
          <p:cNvPr id="206" name="Google Shape;206;p23" descr="Oval black shapes against a shadowy background. "/>
          <p:cNvPicPr preferRelativeResize="0"/>
          <p:nvPr/>
        </p:nvPicPr>
        <p:blipFill rotWithShape="1">
          <a:blip r:embed="rId2">
            <a:alphaModFix/>
          </a:blip>
          <a:srcRect l="17240" t="34" r="25038" b="42245"/>
          <a:stretch/>
        </p:blipFill>
        <p:spPr>
          <a:xfrm>
            <a:off x="0" y="-289"/>
            <a:ext cx="9144000" cy="5144100"/>
          </a:xfrm>
          <a:prstGeom prst="roundRect">
            <a:avLst>
              <a:gd name="adj" fmla="val 0"/>
            </a:avLst>
          </a:prstGeom>
          <a:noFill/>
          <a:ln w="9525" cap="flat" cmpd="sng">
            <a:solidFill>
              <a:schemeClr val="accent1"/>
            </a:solidFill>
            <a:prstDash val="solid"/>
            <a:round/>
            <a:headEnd type="none" w="sm" len="sm"/>
            <a:tailEnd type="none" w="sm" len="sm"/>
          </a:ln>
        </p:spPr>
      </p:pic>
      <p:sp>
        <p:nvSpPr>
          <p:cNvPr id="207" name="Google Shape;207;p23"/>
          <p:cNvSpPr txBox="1">
            <a:spLocks noGrp="1"/>
          </p:cNvSpPr>
          <p:nvPr>
            <p:ph type="subTitle" idx="1"/>
          </p:nvPr>
        </p:nvSpPr>
        <p:spPr>
          <a:xfrm>
            <a:off x="4314775" y="3818375"/>
            <a:ext cx="4230600" cy="4527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a:endParaRPr/>
          </a:p>
        </p:txBody>
      </p:sp>
      <p:sp>
        <p:nvSpPr>
          <p:cNvPr id="208" name="Google Shape;208;p23"/>
          <p:cNvSpPr txBox="1">
            <a:spLocks noGrp="1"/>
          </p:cNvSpPr>
          <p:nvPr>
            <p:ph type="subTitle" idx="2"/>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09" name="Google Shape;209;p23"/>
          <p:cNvSpPr txBox="1">
            <a:spLocks noGrp="1"/>
          </p:cNvSpPr>
          <p:nvPr>
            <p:ph type="subTitle" idx="3"/>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10" name="Google Shape;210;p23"/>
          <p:cNvSpPr txBox="1">
            <a:spLocks noGrp="1"/>
          </p:cNvSpPr>
          <p:nvPr>
            <p:ph type="subTitle" idx="4"/>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11" name="Google Shape;211;p23"/>
          <p:cNvSpPr txBox="1">
            <a:spLocks noGrp="1"/>
          </p:cNvSpPr>
          <p:nvPr>
            <p:ph type="title"/>
          </p:nvPr>
        </p:nvSpPr>
        <p:spPr>
          <a:xfrm>
            <a:off x="228600" y="290448"/>
            <a:ext cx="3655800" cy="2407500"/>
          </a:xfrm>
          <a:prstGeom prst="rect">
            <a:avLst/>
          </a:prstGeom>
        </p:spPr>
        <p:txBody>
          <a:bodyPr spcFirstLastPara="1" wrap="square" lIns="0" tIns="91425" rIns="91425" bIns="91425" anchor="t" anchorCtr="0">
            <a:spAutoFit/>
          </a:bodyPr>
          <a:lstStyle>
            <a:lvl1pPr lvl="0">
              <a:lnSpc>
                <a:spcPct val="85000"/>
              </a:lnSpc>
              <a:spcBef>
                <a:spcPts val="0"/>
              </a:spcBef>
              <a:spcAft>
                <a:spcPts val="0"/>
              </a:spcAft>
              <a:buNone/>
              <a:defRPr sz="4800">
                <a:solidFill>
                  <a:schemeClr val="dk2"/>
                </a:solidFill>
              </a:defRPr>
            </a:lvl1pPr>
            <a:lvl2pPr lvl="1">
              <a:lnSpc>
                <a:spcPct val="85000"/>
              </a:lnSpc>
              <a:spcBef>
                <a:spcPts val="0"/>
              </a:spcBef>
              <a:spcAft>
                <a:spcPts val="0"/>
              </a:spcAft>
              <a:buNone/>
              <a:defRPr sz="4800">
                <a:solidFill>
                  <a:schemeClr val="dk2"/>
                </a:solidFill>
              </a:defRPr>
            </a:lvl2pPr>
            <a:lvl3pPr lvl="2">
              <a:lnSpc>
                <a:spcPct val="85000"/>
              </a:lnSpc>
              <a:spcBef>
                <a:spcPts val="0"/>
              </a:spcBef>
              <a:spcAft>
                <a:spcPts val="0"/>
              </a:spcAft>
              <a:buNone/>
              <a:defRPr sz="4800">
                <a:solidFill>
                  <a:schemeClr val="dk2"/>
                </a:solidFill>
              </a:defRPr>
            </a:lvl3pPr>
            <a:lvl4pPr lvl="3">
              <a:lnSpc>
                <a:spcPct val="85000"/>
              </a:lnSpc>
              <a:spcBef>
                <a:spcPts val="0"/>
              </a:spcBef>
              <a:spcAft>
                <a:spcPts val="0"/>
              </a:spcAft>
              <a:buNone/>
              <a:defRPr sz="4800">
                <a:solidFill>
                  <a:schemeClr val="dk2"/>
                </a:solidFill>
              </a:defRPr>
            </a:lvl4pPr>
            <a:lvl5pPr lvl="4">
              <a:lnSpc>
                <a:spcPct val="85000"/>
              </a:lnSpc>
              <a:spcBef>
                <a:spcPts val="0"/>
              </a:spcBef>
              <a:spcAft>
                <a:spcPts val="0"/>
              </a:spcAft>
              <a:buNone/>
              <a:defRPr sz="4800">
                <a:solidFill>
                  <a:schemeClr val="dk2"/>
                </a:solidFill>
              </a:defRPr>
            </a:lvl5pPr>
            <a:lvl6pPr lvl="5">
              <a:lnSpc>
                <a:spcPct val="85000"/>
              </a:lnSpc>
              <a:spcBef>
                <a:spcPts val="0"/>
              </a:spcBef>
              <a:spcAft>
                <a:spcPts val="0"/>
              </a:spcAft>
              <a:buNone/>
              <a:defRPr sz="4800">
                <a:solidFill>
                  <a:schemeClr val="dk2"/>
                </a:solidFill>
              </a:defRPr>
            </a:lvl6pPr>
            <a:lvl7pPr lvl="6">
              <a:lnSpc>
                <a:spcPct val="85000"/>
              </a:lnSpc>
              <a:spcBef>
                <a:spcPts val="0"/>
              </a:spcBef>
              <a:spcAft>
                <a:spcPts val="0"/>
              </a:spcAft>
              <a:buNone/>
              <a:defRPr sz="4800">
                <a:solidFill>
                  <a:schemeClr val="dk2"/>
                </a:solidFill>
              </a:defRPr>
            </a:lvl7pPr>
            <a:lvl8pPr lvl="7">
              <a:lnSpc>
                <a:spcPct val="85000"/>
              </a:lnSpc>
              <a:spcBef>
                <a:spcPts val="0"/>
              </a:spcBef>
              <a:spcAft>
                <a:spcPts val="0"/>
              </a:spcAft>
              <a:buNone/>
              <a:defRPr sz="4800">
                <a:solidFill>
                  <a:schemeClr val="dk2"/>
                </a:solidFill>
              </a:defRPr>
            </a:lvl8pPr>
            <a:lvl9pPr lvl="8">
              <a:lnSpc>
                <a:spcPct val="85000"/>
              </a:lnSpc>
              <a:spcBef>
                <a:spcPts val="0"/>
              </a:spcBef>
              <a:spcAft>
                <a:spcPts val="0"/>
              </a:spcAft>
              <a:buNone/>
              <a:defRPr sz="4800">
                <a:solidFill>
                  <a:schemeClr val="dk2"/>
                </a:solidFill>
              </a:defRPr>
            </a:lvl9pPr>
          </a:lstStyle>
          <a:p>
            <a:endParaRPr/>
          </a:p>
        </p:txBody>
      </p:sp>
      <p:cxnSp>
        <p:nvCxnSpPr>
          <p:cNvPr id="212" name="Google Shape;212;p23"/>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cxnSp>
        <p:nvCxnSpPr>
          <p:cNvPr id="213" name="Google Shape;213;p23"/>
          <p:cNvCxnSpPr/>
          <p:nvPr/>
        </p:nvCxnSpPr>
        <p:spPr>
          <a:xfrm>
            <a:off x="4159025" y="226100"/>
            <a:ext cx="0" cy="4457700"/>
          </a:xfrm>
          <a:prstGeom prst="straightConnector1">
            <a:avLst/>
          </a:prstGeom>
          <a:noFill/>
          <a:ln w="9525" cap="flat" cmpd="sng">
            <a:solidFill>
              <a:schemeClr val="accent1"/>
            </a:solidFill>
            <a:prstDash val="solid"/>
            <a:round/>
            <a:headEnd type="none" w="med" len="med"/>
            <a:tailEnd type="none" w="med" len="med"/>
          </a:ln>
        </p:spPr>
      </p:cxnSp>
      <p:cxnSp>
        <p:nvCxnSpPr>
          <p:cNvPr id="214" name="Google Shape;214;p23"/>
          <p:cNvCxnSpPr/>
          <p:nvPr/>
        </p:nvCxnSpPr>
        <p:spPr>
          <a:xfrm>
            <a:off x="228600" y="226100"/>
            <a:ext cx="8687100" cy="0"/>
          </a:xfrm>
          <a:prstGeom prst="straightConnector1">
            <a:avLst/>
          </a:prstGeom>
          <a:noFill/>
          <a:ln w="9525" cap="flat" cmpd="sng">
            <a:solidFill>
              <a:schemeClr val="accent1"/>
            </a:solidFill>
            <a:prstDash val="solid"/>
            <a:round/>
            <a:headEnd type="none" w="med" len="med"/>
            <a:tailEnd type="none" w="med" len="med"/>
          </a:ln>
        </p:spPr>
      </p:cxnSp>
      <p:sp>
        <p:nvSpPr>
          <p:cNvPr id="215" name="Google Shape;215;p23"/>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16" name="Google Shape;216;p23"/>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body and image ALT 2">
  <p:cSld name="BLANK_1_1_1_1_1_1_1_1_1_1_1_1_2">
    <p:spTree>
      <p:nvGrpSpPr>
        <p:cNvPr id="1" name="Shape 217"/>
        <p:cNvGrpSpPr/>
        <p:nvPr/>
      </p:nvGrpSpPr>
      <p:grpSpPr>
        <a:xfrm>
          <a:off x="0" y="0"/>
          <a:ext cx="0" cy="0"/>
          <a:chOff x="0" y="0"/>
          <a:chExt cx="0" cy="0"/>
        </a:xfrm>
      </p:grpSpPr>
      <p:sp>
        <p:nvSpPr>
          <p:cNvPr id="218" name="Google Shape;218;p24"/>
          <p:cNvSpPr txBox="1">
            <a:spLocks noGrp="1"/>
          </p:cNvSpPr>
          <p:nvPr>
            <p:ph type="body" idx="1"/>
          </p:nvPr>
        </p:nvSpPr>
        <p:spPr>
          <a:xfrm>
            <a:off x="228600" y="1743625"/>
            <a:ext cx="4296600" cy="2709000"/>
          </a:xfrm>
          <a:prstGeom prst="rect">
            <a:avLst/>
          </a:prstGeom>
        </p:spPr>
        <p:txBody>
          <a:bodyPr spcFirstLastPara="1" wrap="square" lIns="0" tIns="91425" rIns="91425" bIns="91425" anchor="b" anchorCtr="0">
            <a:no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sz="1400"/>
            </a:lvl2pPr>
            <a:lvl3pPr marL="1371600" lvl="2" indent="-317500">
              <a:spcBef>
                <a:spcPts val="800"/>
              </a:spcBef>
              <a:spcAft>
                <a:spcPts val="0"/>
              </a:spcAft>
              <a:buSzPts val="1400"/>
              <a:buChar char="■"/>
              <a:defRPr sz="1400"/>
            </a:lvl3pPr>
            <a:lvl4pPr marL="1828800" lvl="3" indent="-317500">
              <a:spcBef>
                <a:spcPts val="800"/>
              </a:spcBef>
              <a:spcAft>
                <a:spcPts val="0"/>
              </a:spcAft>
              <a:buSzPts val="1400"/>
              <a:buChar char="●"/>
              <a:defRPr sz="1400"/>
            </a:lvl4pPr>
            <a:lvl5pPr marL="2286000" lvl="4" indent="-317500">
              <a:spcBef>
                <a:spcPts val="800"/>
              </a:spcBef>
              <a:spcAft>
                <a:spcPts val="0"/>
              </a:spcAft>
              <a:buSzPts val="1400"/>
              <a:buChar char="○"/>
              <a:defRPr sz="1400"/>
            </a:lvl5pPr>
            <a:lvl6pPr marL="2743200" lvl="5" indent="-317500">
              <a:spcBef>
                <a:spcPts val="800"/>
              </a:spcBef>
              <a:spcAft>
                <a:spcPts val="0"/>
              </a:spcAft>
              <a:buSzPts val="1400"/>
              <a:buChar char="■"/>
              <a:defRPr sz="1400"/>
            </a:lvl6pPr>
            <a:lvl7pPr marL="3200400" lvl="6" indent="-317500">
              <a:spcBef>
                <a:spcPts val="800"/>
              </a:spcBef>
              <a:spcAft>
                <a:spcPts val="0"/>
              </a:spcAft>
              <a:buSzPts val="1400"/>
              <a:buChar char="●"/>
              <a:defRPr sz="1400"/>
            </a:lvl7pPr>
            <a:lvl8pPr marL="3657600" lvl="7" indent="-317500">
              <a:spcBef>
                <a:spcPts val="800"/>
              </a:spcBef>
              <a:spcAft>
                <a:spcPts val="0"/>
              </a:spcAft>
              <a:buSzPts val="1400"/>
              <a:buChar char="○"/>
              <a:defRPr sz="1400"/>
            </a:lvl8pPr>
            <a:lvl9pPr marL="4114800" lvl="8" indent="-317500">
              <a:spcBef>
                <a:spcPts val="800"/>
              </a:spcBef>
              <a:spcAft>
                <a:spcPts val="800"/>
              </a:spcAft>
              <a:buSzPts val="1400"/>
              <a:buChar char="■"/>
              <a:defRPr sz="1400"/>
            </a:lvl9pPr>
          </a:lstStyle>
          <a:p>
            <a:endParaRPr/>
          </a:p>
        </p:txBody>
      </p:sp>
      <p:sp>
        <p:nvSpPr>
          <p:cNvPr id="219" name="Google Shape;219;p24"/>
          <p:cNvSpPr>
            <a:spLocks noGrp="1"/>
          </p:cNvSpPr>
          <p:nvPr>
            <p:ph type="pic" idx="2"/>
          </p:nvPr>
        </p:nvSpPr>
        <p:spPr>
          <a:xfrm>
            <a:off x="5342000" y="457200"/>
            <a:ext cx="3573300" cy="3995400"/>
          </a:xfrm>
          <a:prstGeom prst="roundRect">
            <a:avLst>
              <a:gd name="adj" fmla="val 6865"/>
            </a:avLst>
          </a:prstGeom>
          <a:noFill/>
          <a:ln>
            <a:noFill/>
          </a:ln>
        </p:spPr>
      </p:sp>
      <p:sp>
        <p:nvSpPr>
          <p:cNvPr id="220" name="Google Shape;220;p24"/>
          <p:cNvSpPr txBox="1">
            <a:spLocks noGrp="1"/>
          </p:cNvSpPr>
          <p:nvPr>
            <p:ph type="subTitle" idx="3"/>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21" name="Google Shape;221;p24"/>
          <p:cNvSpPr txBox="1">
            <a:spLocks noGrp="1"/>
          </p:cNvSpPr>
          <p:nvPr>
            <p:ph type="subTitle" idx="4"/>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22" name="Google Shape;222;p24"/>
          <p:cNvSpPr txBox="1">
            <a:spLocks noGrp="1"/>
          </p:cNvSpPr>
          <p:nvPr>
            <p:ph type="subTitle" idx="5"/>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23" name="Google Shape;223;p24"/>
          <p:cNvSpPr txBox="1">
            <a:spLocks noGrp="1"/>
          </p:cNvSpPr>
          <p:nvPr>
            <p:ph type="subTitle" idx="6"/>
          </p:nvPr>
        </p:nvSpPr>
        <p:spPr>
          <a:xfrm>
            <a:off x="228600" y="228600"/>
            <a:ext cx="2920800" cy="22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Urbanist Medium"/>
              <a:buNone/>
              <a:defRPr sz="1200">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9pPr>
          </a:lstStyle>
          <a:p>
            <a:endParaRPr/>
          </a:p>
        </p:txBody>
      </p:sp>
      <p:sp>
        <p:nvSpPr>
          <p:cNvPr id="224" name="Google Shape;224;p24"/>
          <p:cNvSpPr txBox="1">
            <a:spLocks noGrp="1"/>
          </p:cNvSpPr>
          <p:nvPr>
            <p:ph type="title"/>
          </p:nvPr>
        </p:nvSpPr>
        <p:spPr>
          <a:xfrm>
            <a:off x="228600" y="613525"/>
            <a:ext cx="4296600" cy="1162800"/>
          </a:xfrm>
          <a:prstGeom prst="rect">
            <a:avLst/>
          </a:prstGeom>
        </p:spPr>
        <p:txBody>
          <a:bodyPr spcFirstLastPara="1" wrap="square" lIns="0" tIns="0" rIns="91425" bIns="91425" anchor="t" anchorCtr="0">
            <a:spAutoFit/>
          </a:bodyPr>
          <a:lstStyle>
            <a:lvl1pPr lvl="0">
              <a:lnSpc>
                <a:spcPct val="85000"/>
              </a:lnSpc>
              <a:spcBef>
                <a:spcPts val="0"/>
              </a:spcBef>
              <a:spcAft>
                <a:spcPts val="0"/>
              </a:spcAft>
              <a:buNone/>
              <a:defRPr sz="34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a:endParaRPr/>
          </a:p>
        </p:txBody>
      </p:sp>
      <p:cxnSp>
        <p:nvCxnSpPr>
          <p:cNvPr id="225" name="Google Shape;225;p24"/>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226" name="Google Shape;226;p24"/>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27" name="Google Shape;227;p24"/>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big cards">
  <p:cSld name="CUSTOM_1">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3386700" y="489887"/>
            <a:ext cx="1862100" cy="293100"/>
          </a:xfrm>
          <a:prstGeom prst="rect">
            <a:avLst/>
          </a:prstGeom>
        </p:spPr>
        <p:txBody>
          <a:bodyPr spcFirstLastPara="1" wrap="square" lIns="0" tIns="0" rIns="91425" bIns="91425" anchor="b" anchorCtr="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Medium"/>
              <a:buNone/>
              <a:defRPr sz="1800">
                <a:solidFill>
                  <a:schemeClr val="accent3"/>
                </a:solidFill>
              </a:defRPr>
            </a:lvl2pPr>
            <a:lvl3pPr lvl="2">
              <a:spcBef>
                <a:spcPts val="0"/>
              </a:spcBef>
              <a:spcAft>
                <a:spcPts val="0"/>
              </a:spcAft>
              <a:buClr>
                <a:schemeClr val="accent3"/>
              </a:buClr>
              <a:buSzPts val="1800"/>
              <a:buFont typeface="Urbanist Medium"/>
              <a:buNone/>
              <a:defRPr sz="1800">
                <a:solidFill>
                  <a:schemeClr val="accent3"/>
                </a:solidFill>
              </a:defRPr>
            </a:lvl3pPr>
            <a:lvl4pPr lvl="3">
              <a:spcBef>
                <a:spcPts val="0"/>
              </a:spcBef>
              <a:spcAft>
                <a:spcPts val="0"/>
              </a:spcAft>
              <a:buClr>
                <a:schemeClr val="accent3"/>
              </a:buClr>
              <a:buSzPts val="1800"/>
              <a:buFont typeface="Urbanist Medium"/>
              <a:buNone/>
              <a:defRPr sz="1800">
                <a:solidFill>
                  <a:schemeClr val="accent3"/>
                </a:solidFill>
              </a:defRPr>
            </a:lvl4pPr>
            <a:lvl5pPr lvl="4">
              <a:spcBef>
                <a:spcPts val="0"/>
              </a:spcBef>
              <a:spcAft>
                <a:spcPts val="0"/>
              </a:spcAft>
              <a:buClr>
                <a:schemeClr val="accent3"/>
              </a:buClr>
              <a:buSzPts val="1800"/>
              <a:buFont typeface="Urbanist Medium"/>
              <a:buNone/>
              <a:defRPr sz="1800">
                <a:solidFill>
                  <a:schemeClr val="accent3"/>
                </a:solidFill>
              </a:defRPr>
            </a:lvl5pPr>
            <a:lvl6pPr lvl="5">
              <a:spcBef>
                <a:spcPts val="0"/>
              </a:spcBef>
              <a:spcAft>
                <a:spcPts val="0"/>
              </a:spcAft>
              <a:buClr>
                <a:schemeClr val="accent3"/>
              </a:buClr>
              <a:buSzPts val="1800"/>
              <a:buFont typeface="Urbanist Medium"/>
              <a:buNone/>
              <a:defRPr sz="1800">
                <a:solidFill>
                  <a:schemeClr val="accent3"/>
                </a:solidFill>
              </a:defRPr>
            </a:lvl6pPr>
            <a:lvl7pPr lvl="6">
              <a:spcBef>
                <a:spcPts val="0"/>
              </a:spcBef>
              <a:spcAft>
                <a:spcPts val="0"/>
              </a:spcAft>
              <a:buClr>
                <a:schemeClr val="accent3"/>
              </a:buClr>
              <a:buSzPts val="1800"/>
              <a:buFont typeface="Urbanist Medium"/>
              <a:buNone/>
              <a:defRPr sz="1800">
                <a:solidFill>
                  <a:schemeClr val="accent3"/>
                </a:solidFill>
              </a:defRPr>
            </a:lvl7pPr>
            <a:lvl8pPr lvl="7">
              <a:spcBef>
                <a:spcPts val="0"/>
              </a:spcBef>
              <a:spcAft>
                <a:spcPts val="0"/>
              </a:spcAft>
              <a:buClr>
                <a:schemeClr val="accent3"/>
              </a:buClr>
              <a:buSzPts val="1800"/>
              <a:buFont typeface="Urbanist Medium"/>
              <a:buNone/>
              <a:defRPr sz="1800">
                <a:solidFill>
                  <a:schemeClr val="accent3"/>
                </a:solidFill>
              </a:defRPr>
            </a:lvl8pPr>
            <a:lvl9pPr lvl="8">
              <a:spcBef>
                <a:spcPts val="0"/>
              </a:spcBef>
              <a:spcAft>
                <a:spcPts val="0"/>
              </a:spcAft>
              <a:buClr>
                <a:schemeClr val="accent3"/>
              </a:buClr>
              <a:buSzPts val="1800"/>
              <a:buFont typeface="Urbanist Medium"/>
              <a:buNone/>
              <a:defRPr sz="1800">
                <a:solidFill>
                  <a:schemeClr val="accent3"/>
                </a:solidFill>
              </a:defRPr>
            </a:lvl9pPr>
          </a:lstStyle>
          <a:p>
            <a:endParaRPr/>
          </a:p>
        </p:txBody>
      </p:sp>
      <p:sp>
        <p:nvSpPr>
          <p:cNvPr id="230" name="Google Shape;230;p25"/>
          <p:cNvSpPr txBox="1">
            <a:spLocks noGrp="1"/>
          </p:cNvSpPr>
          <p:nvPr>
            <p:ph type="subTitle" idx="1"/>
          </p:nvPr>
        </p:nvSpPr>
        <p:spPr>
          <a:xfrm>
            <a:off x="3386700" y="690369"/>
            <a:ext cx="19746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a:endParaRPr/>
          </a:p>
        </p:txBody>
      </p:sp>
      <p:sp>
        <p:nvSpPr>
          <p:cNvPr id="231" name="Google Shape;231;p25"/>
          <p:cNvSpPr txBox="1">
            <a:spLocks noGrp="1"/>
          </p:cNvSpPr>
          <p:nvPr>
            <p:ph type="subTitle" idx="2"/>
          </p:nvPr>
        </p:nvSpPr>
        <p:spPr>
          <a:xfrm>
            <a:off x="3386700" y="1070875"/>
            <a:ext cx="2444700" cy="8181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000">
                <a:solidFill>
                  <a:schemeClr val="dk2"/>
                </a:solidFill>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a:endParaRPr/>
          </a:p>
        </p:txBody>
      </p:sp>
      <p:sp>
        <p:nvSpPr>
          <p:cNvPr id="232" name="Google Shape;232;p25"/>
          <p:cNvSpPr txBox="1">
            <a:spLocks noGrp="1"/>
          </p:cNvSpPr>
          <p:nvPr>
            <p:ph type="title" idx="3"/>
          </p:nvPr>
        </p:nvSpPr>
        <p:spPr>
          <a:xfrm>
            <a:off x="6307650" y="482616"/>
            <a:ext cx="1862100" cy="293100"/>
          </a:xfrm>
          <a:prstGeom prst="rect">
            <a:avLst/>
          </a:prstGeom>
        </p:spPr>
        <p:txBody>
          <a:bodyPr spcFirstLastPara="1" wrap="square" lIns="0" tIns="0" rIns="91425" bIns="91425" anchor="b" anchorCtr="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a:endParaRPr/>
          </a:p>
        </p:txBody>
      </p:sp>
      <p:sp>
        <p:nvSpPr>
          <p:cNvPr id="233" name="Google Shape;233;p25"/>
          <p:cNvSpPr txBox="1">
            <a:spLocks noGrp="1"/>
          </p:cNvSpPr>
          <p:nvPr>
            <p:ph type="subTitle" idx="4"/>
          </p:nvPr>
        </p:nvSpPr>
        <p:spPr>
          <a:xfrm>
            <a:off x="6307650" y="690369"/>
            <a:ext cx="19746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a:endParaRPr/>
          </a:p>
        </p:txBody>
      </p:sp>
      <p:sp>
        <p:nvSpPr>
          <p:cNvPr id="234" name="Google Shape;234;p25"/>
          <p:cNvSpPr txBox="1">
            <a:spLocks noGrp="1"/>
          </p:cNvSpPr>
          <p:nvPr>
            <p:ph type="subTitle" idx="5"/>
          </p:nvPr>
        </p:nvSpPr>
        <p:spPr>
          <a:xfrm>
            <a:off x="6307650" y="1070875"/>
            <a:ext cx="2444700" cy="8181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a:endParaRPr/>
          </a:p>
        </p:txBody>
      </p:sp>
      <p:sp>
        <p:nvSpPr>
          <p:cNvPr id="235" name="Google Shape;235;p25"/>
          <p:cNvSpPr txBox="1">
            <a:spLocks noGrp="1"/>
          </p:cNvSpPr>
          <p:nvPr>
            <p:ph type="title" idx="6"/>
          </p:nvPr>
        </p:nvSpPr>
        <p:spPr>
          <a:xfrm>
            <a:off x="233850" y="228600"/>
            <a:ext cx="2190000" cy="2286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1pPr>
            <a:lvl2pPr lvl="1">
              <a:spcBef>
                <a:spcPts val="0"/>
              </a:spcBef>
              <a:spcAft>
                <a:spcPts val="0"/>
              </a:spcAft>
              <a:buClr>
                <a:schemeClr val="dk2"/>
              </a:buClr>
              <a:buSzPts val="3000"/>
              <a:buFont typeface="Urbanist"/>
              <a:buNone/>
              <a:defRPr>
                <a:solidFill>
                  <a:schemeClr val="dk2"/>
                </a:solidFill>
              </a:defRPr>
            </a:lvl2pPr>
            <a:lvl3pPr lvl="2">
              <a:spcBef>
                <a:spcPts val="0"/>
              </a:spcBef>
              <a:spcAft>
                <a:spcPts val="0"/>
              </a:spcAft>
              <a:buClr>
                <a:schemeClr val="dk2"/>
              </a:buClr>
              <a:buSzPts val="3000"/>
              <a:buFont typeface="Urbanist"/>
              <a:buNone/>
              <a:defRPr>
                <a:solidFill>
                  <a:schemeClr val="dk2"/>
                </a:solidFill>
              </a:defRPr>
            </a:lvl3pPr>
            <a:lvl4pPr lvl="3">
              <a:spcBef>
                <a:spcPts val="0"/>
              </a:spcBef>
              <a:spcAft>
                <a:spcPts val="0"/>
              </a:spcAft>
              <a:buClr>
                <a:schemeClr val="dk2"/>
              </a:buClr>
              <a:buSzPts val="3000"/>
              <a:buFont typeface="Urbanist"/>
              <a:buNone/>
              <a:defRPr>
                <a:solidFill>
                  <a:schemeClr val="dk2"/>
                </a:solidFill>
              </a:defRPr>
            </a:lvl4pPr>
            <a:lvl5pPr lvl="4">
              <a:spcBef>
                <a:spcPts val="0"/>
              </a:spcBef>
              <a:spcAft>
                <a:spcPts val="0"/>
              </a:spcAft>
              <a:buClr>
                <a:schemeClr val="dk2"/>
              </a:buClr>
              <a:buSzPts val="3000"/>
              <a:buFont typeface="Urbanist"/>
              <a:buNone/>
              <a:defRPr>
                <a:solidFill>
                  <a:schemeClr val="dk2"/>
                </a:solidFill>
              </a:defRPr>
            </a:lvl5pPr>
            <a:lvl6pPr lvl="5">
              <a:spcBef>
                <a:spcPts val="0"/>
              </a:spcBef>
              <a:spcAft>
                <a:spcPts val="0"/>
              </a:spcAft>
              <a:buClr>
                <a:schemeClr val="dk2"/>
              </a:buClr>
              <a:buSzPts val="3000"/>
              <a:buFont typeface="Urbanist"/>
              <a:buNone/>
              <a:defRPr>
                <a:solidFill>
                  <a:schemeClr val="dk2"/>
                </a:solidFill>
              </a:defRPr>
            </a:lvl6pPr>
            <a:lvl7pPr lvl="6">
              <a:spcBef>
                <a:spcPts val="0"/>
              </a:spcBef>
              <a:spcAft>
                <a:spcPts val="0"/>
              </a:spcAft>
              <a:buClr>
                <a:schemeClr val="dk2"/>
              </a:buClr>
              <a:buSzPts val="3000"/>
              <a:buFont typeface="Urbanist"/>
              <a:buNone/>
              <a:defRPr>
                <a:solidFill>
                  <a:schemeClr val="dk2"/>
                </a:solidFill>
              </a:defRPr>
            </a:lvl7pPr>
            <a:lvl8pPr lvl="7">
              <a:spcBef>
                <a:spcPts val="0"/>
              </a:spcBef>
              <a:spcAft>
                <a:spcPts val="0"/>
              </a:spcAft>
              <a:buClr>
                <a:schemeClr val="dk2"/>
              </a:buClr>
              <a:buSzPts val="3000"/>
              <a:buFont typeface="Urbanist"/>
              <a:buNone/>
              <a:defRPr>
                <a:solidFill>
                  <a:schemeClr val="dk2"/>
                </a:solidFill>
              </a:defRPr>
            </a:lvl8pPr>
            <a:lvl9pPr lvl="8">
              <a:spcBef>
                <a:spcPts val="0"/>
              </a:spcBef>
              <a:spcAft>
                <a:spcPts val="0"/>
              </a:spcAft>
              <a:buClr>
                <a:schemeClr val="dk2"/>
              </a:buClr>
              <a:buSzPts val="3000"/>
              <a:buFont typeface="Urbanist"/>
              <a:buNone/>
              <a:defRPr>
                <a:solidFill>
                  <a:schemeClr val="dk2"/>
                </a:solidFill>
              </a:defRPr>
            </a:lvl9pPr>
          </a:lstStyle>
          <a:p>
            <a:endParaRPr/>
          </a:p>
        </p:txBody>
      </p:sp>
      <p:sp>
        <p:nvSpPr>
          <p:cNvPr id="236" name="Google Shape;236;p25"/>
          <p:cNvSpPr txBox="1">
            <a:spLocks noGrp="1"/>
          </p:cNvSpPr>
          <p:nvPr>
            <p:ph type="subTitle" idx="7"/>
          </p:nvPr>
        </p:nvSpPr>
        <p:spPr>
          <a:xfrm>
            <a:off x="3482800" y="4057204"/>
            <a:ext cx="1076100" cy="168300"/>
          </a:xfrm>
          <a:prstGeom prst="rect">
            <a:avLst/>
          </a:prstGeom>
        </p:spPr>
        <p:txBody>
          <a:bodyPr spcFirstLastPara="1" wrap="square" lIns="0" tIns="0" rIns="91425" bIns="91425" anchor="t" anchorCtr="0">
            <a:noAutofit/>
          </a:bodyPr>
          <a:lstStyle>
            <a:lvl1pPr lvl="0" algn="ctr">
              <a:lnSpc>
                <a:spcPct val="85000"/>
              </a:lnSpc>
              <a:spcBef>
                <a:spcPts val="0"/>
              </a:spcBef>
              <a:spcAft>
                <a:spcPts val="0"/>
              </a:spcAft>
              <a:buNone/>
              <a:defRPr sz="800">
                <a:solidFill>
                  <a:schemeClr val="dk1"/>
                </a:solidFill>
                <a:latin typeface="Urbanist Medium"/>
                <a:ea typeface="Urbanist Medium"/>
                <a:cs typeface="Urbanist Medium"/>
                <a:sym typeface="Urbanist Medium"/>
              </a:defRPr>
            </a:lvl1pPr>
            <a:lvl2pPr lvl="1"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2pPr>
            <a:lvl3pPr lvl="2"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3pPr>
            <a:lvl4pPr lvl="3"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4pPr>
            <a:lvl5pPr lvl="4"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5pPr>
            <a:lvl6pPr lvl="5"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6pPr>
            <a:lvl7pPr lvl="6"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7pPr>
            <a:lvl8pPr lvl="7"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8pPr>
            <a:lvl9pPr lvl="8"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9pPr>
          </a:lstStyle>
          <a:p>
            <a:endParaRPr/>
          </a:p>
        </p:txBody>
      </p:sp>
      <p:sp>
        <p:nvSpPr>
          <p:cNvPr id="237" name="Google Shape;237;p25"/>
          <p:cNvSpPr txBox="1">
            <a:spLocks noGrp="1"/>
          </p:cNvSpPr>
          <p:nvPr>
            <p:ph type="subTitle" idx="8"/>
          </p:nvPr>
        </p:nvSpPr>
        <p:spPr>
          <a:xfrm>
            <a:off x="6405300" y="4057079"/>
            <a:ext cx="1076100" cy="168300"/>
          </a:xfrm>
          <a:prstGeom prst="rect">
            <a:avLst/>
          </a:prstGeom>
        </p:spPr>
        <p:txBody>
          <a:bodyPr spcFirstLastPara="1" wrap="square" lIns="0" tIns="0" rIns="91425" bIns="91425" anchor="t" anchorCtr="0">
            <a:noAutofit/>
          </a:bodyPr>
          <a:lstStyle>
            <a:lvl1pPr lvl="0" algn="ctr">
              <a:lnSpc>
                <a:spcPct val="85000"/>
              </a:lnSpc>
              <a:spcBef>
                <a:spcPts val="0"/>
              </a:spcBef>
              <a:spcAft>
                <a:spcPts val="0"/>
              </a:spcAft>
              <a:buNone/>
              <a:defRPr sz="800">
                <a:solidFill>
                  <a:schemeClr val="dk1"/>
                </a:solidFill>
                <a:latin typeface="Urbanist Medium"/>
                <a:ea typeface="Urbanist Medium"/>
                <a:cs typeface="Urbanist Medium"/>
                <a:sym typeface="Urbanist Medium"/>
              </a:defRPr>
            </a:lvl1pPr>
            <a:lvl2pPr lvl="1"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2pPr>
            <a:lvl3pPr lvl="2"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3pPr>
            <a:lvl4pPr lvl="3"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4pPr>
            <a:lvl5pPr lvl="4"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5pPr>
            <a:lvl6pPr lvl="5"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6pPr>
            <a:lvl7pPr lvl="6"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7pPr>
            <a:lvl8pPr lvl="7"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8pPr>
            <a:lvl9pPr lvl="8"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9pPr>
          </a:lstStyle>
          <a:p>
            <a:endParaRPr/>
          </a:p>
        </p:txBody>
      </p:sp>
      <p:sp>
        <p:nvSpPr>
          <p:cNvPr id="238" name="Google Shape;238;p25"/>
          <p:cNvSpPr txBox="1">
            <a:spLocks noGrp="1"/>
          </p:cNvSpPr>
          <p:nvPr>
            <p:ph type="subTitle" idx="9"/>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39" name="Google Shape;239;p25"/>
          <p:cNvSpPr txBox="1">
            <a:spLocks noGrp="1"/>
          </p:cNvSpPr>
          <p:nvPr>
            <p:ph type="subTitle" idx="13"/>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40" name="Google Shape;240;p25"/>
          <p:cNvSpPr txBox="1">
            <a:spLocks noGrp="1"/>
          </p:cNvSpPr>
          <p:nvPr>
            <p:ph type="subTitle" idx="14"/>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cxnSp>
        <p:nvCxnSpPr>
          <p:cNvPr id="241" name="Google Shape;241;p25"/>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grpSp>
        <p:nvGrpSpPr>
          <p:cNvPr id="242" name="Google Shape;242;p25"/>
          <p:cNvGrpSpPr/>
          <p:nvPr/>
        </p:nvGrpSpPr>
        <p:grpSpPr>
          <a:xfrm rot="-5400000">
            <a:off x="4794488" y="4206993"/>
            <a:ext cx="141588" cy="73485"/>
            <a:chOff x="498725" y="2069800"/>
            <a:chExt cx="205200" cy="106500"/>
          </a:xfrm>
        </p:grpSpPr>
        <p:cxnSp>
          <p:nvCxnSpPr>
            <p:cNvPr id="243" name="Google Shape;243;p25"/>
            <p:cNvCxnSpPr/>
            <p:nvPr/>
          </p:nvCxnSpPr>
          <p:spPr>
            <a:xfrm rot="-5400000" flipH="1">
              <a:off x="498725" y="2069800"/>
              <a:ext cx="103500" cy="103500"/>
            </a:xfrm>
            <a:prstGeom prst="straightConnector1">
              <a:avLst/>
            </a:prstGeom>
            <a:noFill/>
            <a:ln w="9525" cap="flat" cmpd="sng">
              <a:solidFill>
                <a:schemeClr val="lt2"/>
              </a:solidFill>
              <a:prstDash val="solid"/>
              <a:round/>
              <a:headEnd type="none" w="med" len="med"/>
              <a:tailEnd type="none" w="med" len="med"/>
            </a:ln>
          </p:spPr>
        </p:cxnSp>
        <p:cxnSp>
          <p:nvCxnSpPr>
            <p:cNvPr id="244" name="Google Shape;244;p25"/>
            <p:cNvCxnSpPr/>
            <p:nvPr/>
          </p:nvCxnSpPr>
          <p:spPr>
            <a:xfrm rot="5400000">
              <a:off x="596825" y="2069200"/>
              <a:ext cx="106500" cy="107700"/>
            </a:xfrm>
            <a:prstGeom prst="straightConnector1">
              <a:avLst/>
            </a:prstGeom>
            <a:noFill/>
            <a:ln w="9525" cap="flat" cmpd="sng">
              <a:solidFill>
                <a:schemeClr val="lt2"/>
              </a:solidFill>
              <a:prstDash val="solid"/>
              <a:round/>
              <a:headEnd type="none" w="med" len="med"/>
              <a:tailEnd type="none" w="med" len="med"/>
            </a:ln>
          </p:spPr>
        </p:cxnSp>
      </p:grpSp>
      <p:sp>
        <p:nvSpPr>
          <p:cNvPr id="245" name="Google Shape;245;p25"/>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46" name="Google Shape;246;p25"/>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our big cards">
  <p:cSld name="CUSTOM_1_1">
    <p:spTree>
      <p:nvGrpSpPr>
        <p:cNvPr id="1" name="Shape 247"/>
        <p:cNvGrpSpPr/>
        <p:nvPr/>
      </p:nvGrpSpPr>
      <p:grpSpPr>
        <a:xfrm>
          <a:off x="0" y="0"/>
          <a:ext cx="0" cy="0"/>
          <a:chOff x="0" y="0"/>
          <a:chExt cx="0" cy="0"/>
        </a:xfrm>
      </p:grpSpPr>
      <p:sp>
        <p:nvSpPr>
          <p:cNvPr id="248" name="Google Shape;248;p26"/>
          <p:cNvSpPr txBox="1">
            <a:spLocks noGrp="1"/>
          </p:cNvSpPr>
          <p:nvPr>
            <p:ph type="title"/>
          </p:nvPr>
        </p:nvSpPr>
        <p:spPr>
          <a:xfrm>
            <a:off x="233850" y="228600"/>
            <a:ext cx="2190000" cy="22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Urbanist"/>
              <a:buNone/>
              <a:defRPr sz="1200">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a:endParaRPr/>
          </a:p>
        </p:txBody>
      </p:sp>
      <p:sp>
        <p:nvSpPr>
          <p:cNvPr id="249" name="Google Shape;249;p26"/>
          <p:cNvSpPr txBox="1">
            <a:spLocks noGrp="1"/>
          </p:cNvSpPr>
          <p:nvPr>
            <p:ph type="subTitle" idx="1"/>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50" name="Google Shape;250;p26"/>
          <p:cNvSpPr txBox="1">
            <a:spLocks noGrp="1"/>
          </p:cNvSpPr>
          <p:nvPr>
            <p:ph type="subTitle" idx="2"/>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51" name="Google Shape;251;p26"/>
          <p:cNvSpPr txBox="1">
            <a:spLocks noGrp="1"/>
          </p:cNvSpPr>
          <p:nvPr>
            <p:ph type="subTitle" idx="3"/>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cxnSp>
        <p:nvCxnSpPr>
          <p:cNvPr id="252" name="Google Shape;252;p26"/>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253" name="Google Shape;253;p26"/>
          <p:cNvSpPr txBox="1">
            <a:spLocks noGrp="1"/>
          </p:cNvSpPr>
          <p:nvPr>
            <p:ph type="title" idx="4"/>
          </p:nvPr>
        </p:nvSpPr>
        <p:spPr>
          <a:xfrm>
            <a:off x="3379125" y="491100"/>
            <a:ext cx="1461300" cy="293100"/>
          </a:xfrm>
          <a:prstGeom prst="rect">
            <a:avLst/>
          </a:prstGeom>
        </p:spPr>
        <p:txBody>
          <a:bodyPr spcFirstLastPara="1" wrap="square" lIns="0" tIns="0" rIns="91425" bIns="91425" anchor="b" anchorCtr="0">
            <a:noAutofit/>
          </a:bodyPr>
          <a:lstStyle>
            <a:lvl1pPr lvl="0">
              <a:spcBef>
                <a:spcPts val="0"/>
              </a:spcBef>
              <a:spcAft>
                <a:spcPts val="0"/>
              </a:spcAft>
              <a:buClr>
                <a:schemeClr val="accent3"/>
              </a:buClr>
              <a:buSzPts val="1800"/>
              <a:buFont typeface="Urbanist"/>
              <a:buNone/>
              <a:defRPr sz="1800">
                <a:solidFill>
                  <a:schemeClr val="accent3"/>
                </a:solidFill>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a:endParaRPr/>
          </a:p>
        </p:txBody>
      </p:sp>
      <p:sp>
        <p:nvSpPr>
          <p:cNvPr id="254" name="Google Shape;254;p26"/>
          <p:cNvSpPr txBox="1">
            <a:spLocks noGrp="1"/>
          </p:cNvSpPr>
          <p:nvPr>
            <p:ph type="subTitle" idx="5"/>
          </p:nvPr>
        </p:nvSpPr>
        <p:spPr>
          <a:xfrm>
            <a:off x="3379125" y="691577"/>
            <a:ext cx="15495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a:endParaRPr/>
          </a:p>
        </p:txBody>
      </p:sp>
      <p:sp>
        <p:nvSpPr>
          <p:cNvPr id="255" name="Google Shape;255;p26"/>
          <p:cNvSpPr txBox="1">
            <a:spLocks noGrp="1"/>
          </p:cNvSpPr>
          <p:nvPr>
            <p:ph type="subTitle" idx="6"/>
          </p:nvPr>
        </p:nvSpPr>
        <p:spPr>
          <a:xfrm>
            <a:off x="3379123" y="1072077"/>
            <a:ext cx="2444700" cy="8181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a:endParaRPr/>
          </a:p>
        </p:txBody>
      </p:sp>
      <p:sp>
        <p:nvSpPr>
          <p:cNvPr id="256" name="Google Shape;256;p26"/>
          <p:cNvSpPr txBox="1">
            <a:spLocks noGrp="1"/>
          </p:cNvSpPr>
          <p:nvPr>
            <p:ph type="title" idx="7"/>
          </p:nvPr>
        </p:nvSpPr>
        <p:spPr>
          <a:xfrm>
            <a:off x="6318039" y="491100"/>
            <a:ext cx="1461300" cy="293100"/>
          </a:xfrm>
          <a:prstGeom prst="rect">
            <a:avLst/>
          </a:prstGeom>
        </p:spPr>
        <p:txBody>
          <a:bodyPr spcFirstLastPara="1" wrap="square" lIns="0" tIns="0" rIns="91425" bIns="91425" anchor="b" anchorCtr="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a:endParaRPr/>
          </a:p>
        </p:txBody>
      </p:sp>
      <p:sp>
        <p:nvSpPr>
          <p:cNvPr id="257" name="Google Shape;257;p26"/>
          <p:cNvSpPr txBox="1">
            <a:spLocks noGrp="1"/>
          </p:cNvSpPr>
          <p:nvPr>
            <p:ph type="subTitle" idx="8"/>
          </p:nvPr>
        </p:nvSpPr>
        <p:spPr>
          <a:xfrm>
            <a:off x="6318039" y="691577"/>
            <a:ext cx="15495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a:endParaRPr/>
          </a:p>
        </p:txBody>
      </p:sp>
      <p:sp>
        <p:nvSpPr>
          <p:cNvPr id="258" name="Google Shape;258;p26"/>
          <p:cNvSpPr txBox="1">
            <a:spLocks noGrp="1"/>
          </p:cNvSpPr>
          <p:nvPr>
            <p:ph type="subTitle" idx="9"/>
          </p:nvPr>
        </p:nvSpPr>
        <p:spPr>
          <a:xfrm>
            <a:off x="6318036" y="1072077"/>
            <a:ext cx="2444700" cy="8181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a:endParaRPr/>
          </a:p>
        </p:txBody>
      </p:sp>
      <p:sp>
        <p:nvSpPr>
          <p:cNvPr id="259" name="Google Shape;259;p26"/>
          <p:cNvSpPr txBox="1">
            <a:spLocks noGrp="1"/>
          </p:cNvSpPr>
          <p:nvPr>
            <p:ph type="title" idx="13"/>
          </p:nvPr>
        </p:nvSpPr>
        <p:spPr>
          <a:xfrm>
            <a:off x="6318039" y="2655740"/>
            <a:ext cx="1461300" cy="293100"/>
          </a:xfrm>
          <a:prstGeom prst="rect">
            <a:avLst/>
          </a:prstGeom>
        </p:spPr>
        <p:txBody>
          <a:bodyPr spcFirstLastPara="1" wrap="square" lIns="0" tIns="0" rIns="91425" bIns="91425" anchor="b" anchorCtr="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a:endParaRPr/>
          </a:p>
        </p:txBody>
      </p:sp>
      <p:sp>
        <p:nvSpPr>
          <p:cNvPr id="260" name="Google Shape;260;p26"/>
          <p:cNvSpPr txBox="1">
            <a:spLocks noGrp="1"/>
          </p:cNvSpPr>
          <p:nvPr>
            <p:ph type="subTitle" idx="14"/>
          </p:nvPr>
        </p:nvSpPr>
        <p:spPr>
          <a:xfrm>
            <a:off x="6318039" y="2856216"/>
            <a:ext cx="15495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a:endParaRPr/>
          </a:p>
        </p:txBody>
      </p:sp>
      <p:sp>
        <p:nvSpPr>
          <p:cNvPr id="261" name="Google Shape;261;p26"/>
          <p:cNvSpPr txBox="1">
            <a:spLocks noGrp="1"/>
          </p:cNvSpPr>
          <p:nvPr>
            <p:ph type="subTitle" idx="15"/>
          </p:nvPr>
        </p:nvSpPr>
        <p:spPr>
          <a:xfrm>
            <a:off x="6318036" y="3236717"/>
            <a:ext cx="2444700" cy="8181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a:endParaRPr/>
          </a:p>
        </p:txBody>
      </p:sp>
      <p:sp>
        <p:nvSpPr>
          <p:cNvPr id="262" name="Google Shape;262;p26"/>
          <p:cNvSpPr txBox="1">
            <a:spLocks noGrp="1"/>
          </p:cNvSpPr>
          <p:nvPr>
            <p:ph type="title" idx="16"/>
          </p:nvPr>
        </p:nvSpPr>
        <p:spPr>
          <a:xfrm>
            <a:off x="3379125" y="2655740"/>
            <a:ext cx="1461300" cy="293100"/>
          </a:xfrm>
          <a:prstGeom prst="rect">
            <a:avLst/>
          </a:prstGeom>
        </p:spPr>
        <p:txBody>
          <a:bodyPr spcFirstLastPara="1" wrap="square" lIns="0" tIns="0" rIns="91425" bIns="91425" anchor="b" anchorCtr="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a:endParaRPr/>
          </a:p>
        </p:txBody>
      </p:sp>
      <p:sp>
        <p:nvSpPr>
          <p:cNvPr id="263" name="Google Shape;263;p26"/>
          <p:cNvSpPr txBox="1">
            <a:spLocks noGrp="1"/>
          </p:cNvSpPr>
          <p:nvPr>
            <p:ph type="subTitle" idx="17"/>
          </p:nvPr>
        </p:nvSpPr>
        <p:spPr>
          <a:xfrm>
            <a:off x="3379125" y="2856216"/>
            <a:ext cx="15495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a:endParaRPr/>
          </a:p>
        </p:txBody>
      </p:sp>
      <p:sp>
        <p:nvSpPr>
          <p:cNvPr id="264" name="Google Shape;264;p26"/>
          <p:cNvSpPr txBox="1">
            <a:spLocks noGrp="1"/>
          </p:cNvSpPr>
          <p:nvPr>
            <p:ph type="subTitle" idx="18"/>
          </p:nvPr>
        </p:nvSpPr>
        <p:spPr>
          <a:xfrm>
            <a:off x="3379123" y="3236717"/>
            <a:ext cx="2444700" cy="8181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a:endParaRPr/>
          </a:p>
        </p:txBody>
      </p:sp>
      <p:sp>
        <p:nvSpPr>
          <p:cNvPr id="265" name="Google Shape;265;p26"/>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66" name="Google Shape;266;p26"/>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meline">
  <p:cSld name="CUSTOM_7_1_1_1_1_1_1_1_1_1_1_1_1_1_1_1_1_1">
    <p:spTree>
      <p:nvGrpSpPr>
        <p:cNvPr id="1" name="Shape 267"/>
        <p:cNvGrpSpPr/>
        <p:nvPr/>
      </p:nvGrpSpPr>
      <p:grpSpPr>
        <a:xfrm>
          <a:off x="0" y="0"/>
          <a:ext cx="0" cy="0"/>
          <a:chOff x="0" y="0"/>
          <a:chExt cx="0" cy="0"/>
        </a:xfrm>
      </p:grpSpPr>
      <p:pic>
        <p:nvPicPr>
          <p:cNvPr id="268" name="Google Shape;268;p27"/>
          <p:cNvPicPr preferRelativeResize="0"/>
          <p:nvPr/>
        </p:nvPicPr>
        <p:blipFill rotWithShape="1">
          <a:blip r:embed="rId2">
            <a:alphaModFix/>
          </a:blip>
          <a:srcRect r="15469" b="14588"/>
          <a:stretch/>
        </p:blipFill>
        <p:spPr>
          <a:xfrm flipH="1">
            <a:off x="4571999" y="2061075"/>
            <a:ext cx="4572001" cy="3082424"/>
          </a:xfrm>
          <a:prstGeom prst="rect">
            <a:avLst/>
          </a:prstGeom>
          <a:noFill/>
          <a:ln>
            <a:noFill/>
          </a:ln>
        </p:spPr>
      </p:pic>
      <p:cxnSp>
        <p:nvCxnSpPr>
          <p:cNvPr id="269" name="Google Shape;269;p27"/>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270" name="Google Shape;270;p27"/>
          <p:cNvSpPr txBox="1">
            <a:spLocks noGrp="1"/>
          </p:cNvSpPr>
          <p:nvPr>
            <p:ph type="subTitle" idx="1"/>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71" name="Google Shape;271;p27"/>
          <p:cNvSpPr txBox="1">
            <a:spLocks noGrp="1"/>
          </p:cNvSpPr>
          <p:nvPr>
            <p:ph type="subTitle" idx="2"/>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72" name="Google Shape;272;p27"/>
          <p:cNvSpPr txBox="1">
            <a:spLocks noGrp="1"/>
          </p:cNvSpPr>
          <p:nvPr>
            <p:ph type="subTitle" idx="3"/>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73" name="Google Shape;273;p27"/>
          <p:cNvSpPr txBox="1">
            <a:spLocks noGrp="1"/>
          </p:cNvSpPr>
          <p:nvPr>
            <p:ph type="subTitle" idx="4"/>
          </p:nvPr>
        </p:nvSpPr>
        <p:spPr>
          <a:xfrm>
            <a:off x="228600" y="228600"/>
            <a:ext cx="2920800" cy="2286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a:endParaRPr/>
          </a:p>
        </p:txBody>
      </p:sp>
      <p:sp>
        <p:nvSpPr>
          <p:cNvPr id="274" name="Google Shape;274;p27"/>
          <p:cNvSpPr txBox="1">
            <a:spLocks noGrp="1"/>
          </p:cNvSpPr>
          <p:nvPr>
            <p:ph type="title"/>
          </p:nvPr>
        </p:nvSpPr>
        <p:spPr>
          <a:xfrm>
            <a:off x="355225" y="1775475"/>
            <a:ext cx="1862100" cy="293100"/>
          </a:xfrm>
          <a:prstGeom prst="rect">
            <a:avLst/>
          </a:prstGeom>
        </p:spPr>
        <p:txBody>
          <a:bodyPr spcFirstLastPara="1" wrap="square" lIns="0" tIns="0" rIns="91425" bIns="91425" anchor="b" anchorCtr="0">
            <a:noAutofit/>
          </a:bodyPr>
          <a:lstStyle>
            <a:lvl1pPr lvl="0">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a:endParaRPr/>
          </a:p>
        </p:txBody>
      </p:sp>
      <p:sp>
        <p:nvSpPr>
          <p:cNvPr id="275" name="Google Shape;275;p27"/>
          <p:cNvSpPr txBox="1">
            <a:spLocks noGrp="1"/>
          </p:cNvSpPr>
          <p:nvPr>
            <p:ph type="subTitle" idx="5"/>
          </p:nvPr>
        </p:nvSpPr>
        <p:spPr>
          <a:xfrm>
            <a:off x="355225" y="2161825"/>
            <a:ext cx="19746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a:endParaRPr/>
          </a:p>
        </p:txBody>
      </p:sp>
      <p:sp>
        <p:nvSpPr>
          <p:cNvPr id="276" name="Google Shape;276;p27"/>
          <p:cNvSpPr txBox="1">
            <a:spLocks noGrp="1"/>
          </p:cNvSpPr>
          <p:nvPr>
            <p:ph type="body" idx="6"/>
          </p:nvPr>
        </p:nvSpPr>
        <p:spPr>
          <a:xfrm>
            <a:off x="355225" y="2465025"/>
            <a:ext cx="1826700" cy="477900"/>
          </a:xfrm>
          <a:prstGeom prst="rect">
            <a:avLst/>
          </a:prstGeom>
        </p:spPr>
        <p:txBody>
          <a:bodyPr spcFirstLastPara="1" wrap="square" lIns="0" tIns="0" rIns="91425" bIns="91425" anchor="t" anchorCtr="0">
            <a:noAutofit/>
          </a:bodyPr>
          <a:lstStyle>
            <a:lvl1pPr marL="457200" lvl="0" indent="-279400">
              <a:spcBef>
                <a:spcPts val="0"/>
              </a:spcBef>
              <a:spcAft>
                <a:spcPts val="0"/>
              </a:spcAft>
              <a:buClr>
                <a:schemeClr val="dk2"/>
              </a:buClr>
              <a:buSzPts val="800"/>
              <a:buFont typeface="Urbanist"/>
              <a:buChar char="●"/>
              <a:defRPr sz="800">
                <a:solidFill>
                  <a:schemeClr val="dk2"/>
                </a:solidFill>
              </a:defRPr>
            </a:lvl1pPr>
            <a:lvl2pPr marL="914400" lvl="1" indent="-279400">
              <a:spcBef>
                <a:spcPts val="0"/>
              </a:spcBef>
              <a:spcAft>
                <a:spcPts val="0"/>
              </a:spcAft>
              <a:buClr>
                <a:schemeClr val="dk2"/>
              </a:buClr>
              <a:buSzPts val="800"/>
              <a:buFont typeface="Urbanist"/>
              <a:buChar char="○"/>
              <a:defRPr sz="800">
                <a:solidFill>
                  <a:schemeClr val="dk2"/>
                </a:solidFill>
              </a:defRPr>
            </a:lvl2pPr>
            <a:lvl3pPr marL="1371600" lvl="2" indent="-279400">
              <a:spcBef>
                <a:spcPts val="0"/>
              </a:spcBef>
              <a:spcAft>
                <a:spcPts val="0"/>
              </a:spcAft>
              <a:buClr>
                <a:schemeClr val="dk2"/>
              </a:buClr>
              <a:buSzPts val="800"/>
              <a:buFont typeface="Urbanist"/>
              <a:buChar char="■"/>
              <a:defRPr sz="800">
                <a:solidFill>
                  <a:schemeClr val="dk2"/>
                </a:solidFill>
              </a:defRPr>
            </a:lvl3pPr>
            <a:lvl4pPr marL="1828800" lvl="3" indent="-279400">
              <a:spcBef>
                <a:spcPts val="0"/>
              </a:spcBef>
              <a:spcAft>
                <a:spcPts val="0"/>
              </a:spcAft>
              <a:buClr>
                <a:schemeClr val="dk2"/>
              </a:buClr>
              <a:buSzPts val="800"/>
              <a:buFont typeface="Urbanist"/>
              <a:buChar char="●"/>
              <a:defRPr sz="800">
                <a:solidFill>
                  <a:schemeClr val="dk2"/>
                </a:solidFill>
              </a:defRPr>
            </a:lvl4pPr>
            <a:lvl5pPr marL="2286000" lvl="4" indent="-279400">
              <a:spcBef>
                <a:spcPts val="0"/>
              </a:spcBef>
              <a:spcAft>
                <a:spcPts val="0"/>
              </a:spcAft>
              <a:buClr>
                <a:schemeClr val="dk2"/>
              </a:buClr>
              <a:buSzPts val="800"/>
              <a:buFont typeface="Urbanist"/>
              <a:buChar char="○"/>
              <a:defRPr sz="800">
                <a:solidFill>
                  <a:schemeClr val="dk2"/>
                </a:solidFill>
              </a:defRPr>
            </a:lvl5pPr>
            <a:lvl6pPr marL="2743200" lvl="5" indent="-279400">
              <a:spcBef>
                <a:spcPts val="0"/>
              </a:spcBef>
              <a:spcAft>
                <a:spcPts val="0"/>
              </a:spcAft>
              <a:buClr>
                <a:schemeClr val="dk2"/>
              </a:buClr>
              <a:buSzPts val="800"/>
              <a:buFont typeface="Urbanist"/>
              <a:buChar char="■"/>
              <a:defRPr sz="800">
                <a:solidFill>
                  <a:schemeClr val="dk2"/>
                </a:solidFill>
              </a:defRPr>
            </a:lvl6pPr>
            <a:lvl7pPr marL="3200400" lvl="6" indent="-279400">
              <a:spcBef>
                <a:spcPts val="0"/>
              </a:spcBef>
              <a:spcAft>
                <a:spcPts val="0"/>
              </a:spcAft>
              <a:buClr>
                <a:schemeClr val="dk2"/>
              </a:buClr>
              <a:buSzPts val="800"/>
              <a:buFont typeface="Urbanist"/>
              <a:buChar char="●"/>
              <a:defRPr sz="800">
                <a:solidFill>
                  <a:schemeClr val="dk2"/>
                </a:solidFill>
              </a:defRPr>
            </a:lvl7pPr>
            <a:lvl8pPr marL="3657600" lvl="7" indent="-279400">
              <a:spcBef>
                <a:spcPts val="0"/>
              </a:spcBef>
              <a:spcAft>
                <a:spcPts val="0"/>
              </a:spcAft>
              <a:buClr>
                <a:schemeClr val="dk2"/>
              </a:buClr>
              <a:buSzPts val="800"/>
              <a:buFont typeface="Urbanist"/>
              <a:buChar char="○"/>
              <a:defRPr sz="800">
                <a:solidFill>
                  <a:schemeClr val="dk2"/>
                </a:solidFill>
              </a:defRPr>
            </a:lvl8pPr>
            <a:lvl9pPr marL="4114800" lvl="8" indent="-279400">
              <a:spcBef>
                <a:spcPts val="0"/>
              </a:spcBef>
              <a:spcAft>
                <a:spcPts val="0"/>
              </a:spcAft>
              <a:buClr>
                <a:schemeClr val="dk2"/>
              </a:buClr>
              <a:buSzPts val="800"/>
              <a:buFont typeface="Urbanist"/>
              <a:buChar char="■"/>
              <a:defRPr sz="800">
                <a:solidFill>
                  <a:schemeClr val="dk2"/>
                </a:solidFill>
              </a:defRPr>
            </a:lvl9pPr>
          </a:lstStyle>
          <a:p>
            <a:endParaRPr/>
          </a:p>
        </p:txBody>
      </p:sp>
      <p:sp>
        <p:nvSpPr>
          <p:cNvPr id="277" name="Google Shape;277;p27"/>
          <p:cNvSpPr txBox="1">
            <a:spLocks noGrp="1"/>
          </p:cNvSpPr>
          <p:nvPr>
            <p:ph type="title" idx="7"/>
          </p:nvPr>
        </p:nvSpPr>
        <p:spPr>
          <a:xfrm>
            <a:off x="2543875" y="1775475"/>
            <a:ext cx="1862100" cy="293100"/>
          </a:xfrm>
          <a:prstGeom prst="rect">
            <a:avLst/>
          </a:prstGeom>
        </p:spPr>
        <p:txBody>
          <a:bodyPr spcFirstLastPara="1" wrap="square" lIns="0" tIns="0" rIns="91425" bIns="91425" anchor="b" anchorCtr="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a:endParaRPr/>
          </a:p>
        </p:txBody>
      </p:sp>
      <p:sp>
        <p:nvSpPr>
          <p:cNvPr id="278" name="Google Shape;278;p27"/>
          <p:cNvSpPr txBox="1">
            <a:spLocks noGrp="1"/>
          </p:cNvSpPr>
          <p:nvPr>
            <p:ph type="subTitle" idx="8"/>
          </p:nvPr>
        </p:nvSpPr>
        <p:spPr>
          <a:xfrm>
            <a:off x="2543875" y="2161825"/>
            <a:ext cx="19746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a:endParaRPr/>
          </a:p>
        </p:txBody>
      </p:sp>
      <p:sp>
        <p:nvSpPr>
          <p:cNvPr id="279" name="Google Shape;279;p27"/>
          <p:cNvSpPr txBox="1">
            <a:spLocks noGrp="1"/>
          </p:cNvSpPr>
          <p:nvPr>
            <p:ph type="body" idx="9"/>
          </p:nvPr>
        </p:nvSpPr>
        <p:spPr>
          <a:xfrm>
            <a:off x="2543875" y="2465025"/>
            <a:ext cx="1826700" cy="477900"/>
          </a:xfrm>
          <a:prstGeom prst="rect">
            <a:avLst/>
          </a:prstGeom>
        </p:spPr>
        <p:txBody>
          <a:bodyPr spcFirstLastPara="1" wrap="square" lIns="0" tIns="0" rIns="91425" bIns="91425" anchor="t" anchorCtr="0">
            <a:noAutofit/>
          </a:bodyPr>
          <a:lstStyle>
            <a:lvl1pPr marL="457200" lvl="0" indent="-279400">
              <a:spcBef>
                <a:spcPts val="0"/>
              </a:spcBef>
              <a:spcAft>
                <a:spcPts val="0"/>
              </a:spcAft>
              <a:buClr>
                <a:schemeClr val="dk2"/>
              </a:buClr>
              <a:buSzPts val="800"/>
              <a:buFont typeface="Urbanist"/>
              <a:buChar char="●"/>
              <a:defRPr sz="800">
                <a:solidFill>
                  <a:schemeClr val="dk2"/>
                </a:solidFill>
              </a:defRPr>
            </a:lvl1pPr>
            <a:lvl2pPr marL="914400" lvl="1" indent="-279400">
              <a:spcBef>
                <a:spcPts val="0"/>
              </a:spcBef>
              <a:spcAft>
                <a:spcPts val="0"/>
              </a:spcAft>
              <a:buClr>
                <a:schemeClr val="dk2"/>
              </a:buClr>
              <a:buSzPts val="800"/>
              <a:buFont typeface="Urbanist"/>
              <a:buChar char="○"/>
              <a:defRPr sz="800">
                <a:solidFill>
                  <a:schemeClr val="dk2"/>
                </a:solidFill>
              </a:defRPr>
            </a:lvl2pPr>
            <a:lvl3pPr marL="1371600" lvl="2" indent="-279400">
              <a:spcBef>
                <a:spcPts val="0"/>
              </a:spcBef>
              <a:spcAft>
                <a:spcPts val="0"/>
              </a:spcAft>
              <a:buClr>
                <a:schemeClr val="dk2"/>
              </a:buClr>
              <a:buSzPts val="800"/>
              <a:buFont typeface="Urbanist"/>
              <a:buChar char="■"/>
              <a:defRPr sz="800">
                <a:solidFill>
                  <a:schemeClr val="dk2"/>
                </a:solidFill>
              </a:defRPr>
            </a:lvl3pPr>
            <a:lvl4pPr marL="1828800" lvl="3" indent="-279400">
              <a:spcBef>
                <a:spcPts val="0"/>
              </a:spcBef>
              <a:spcAft>
                <a:spcPts val="0"/>
              </a:spcAft>
              <a:buClr>
                <a:schemeClr val="dk2"/>
              </a:buClr>
              <a:buSzPts val="800"/>
              <a:buFont typeface="Urbanist"/>
              <a:buChar char="●"/>
              <a:defRPr sz="800">
                <a:solidFill>
                  <a:schemeClr val="dk2"/>
                </a:solidFill>
              </a:defRPr>
            </a:lvl4pPr>
            <a:lvl5pPr marL="2286000" lvl="4" indent="-279400">
              <a:spcBef>
                <a:spcPts val="0"/>
              </a:spcBef>
              <a:spcAft>
                <a:spcPts val="0"/>
              </a:spcAft>
              <a:buClr>
                <a:schemeClr val="dk2"/>
              </a:buClr>
              <a:buSzPts val="800"/>
              <a:buFont typeface="Urbanist"/>
              <a:buChar char="○"/>
              <a:defRPr sz="800">
                <a:solidFill>
                  <a:schemeClr val="dk2"/>
                </a:solidFill>
              </a:defRPr>
            </a:lvl5pPr>
            <a:lvl6pPr marL="2743200" lvl="5" indent="-279400">
              <a:spcBef>
                <a:spcPts val="0"/>
              </a:spcBef>
              <a:spcAft>
                <a:spcPts val="0"/>
              </a:spcAft>
              <a:buClr>
                <a:schemeClr val="dk2"/>
              </a:buClr>
              <a:buSzPts val="800"/>
              <a:buFont typeface="Urbanist"/>
              <a:buChar char="■"/>
              <a:defRPr sz="800">
                <a:solidFill>
                  <a:schemeClr val="dk2"/>
                </a:solidFill>
              </a:defRPr>
            </a:lvl6pPr>
            <a:lvl7pPr marL="3200400" lvl="6" indent="-279400">
              <a:spcBef>
                <a:spcPts val="0"/>
              </a:spcBef>
              <a:spcAft>
                <a:spcPts val="0"/>
              </a:spcAft>
              <a:buClr>
                <a:schemeClr val="dk2"/>
              </a:buClr>
              <a:buSzPts val="800"/>
              <a:buFont typeface="Urbanist"/>
              <a:buChar char="●"/>
              <a:defRPr sz="800">
                <a:solidFill>
                  <a:schemeClr val="dk2"/>
                </a:solidFill>
              </a:defRPr>
            </a:lvl7pPr>
            <a:lvl8pPr marL="3657600" lvl="7" indent="-279400">
              <a:spcBef>
                <a:spcPts val="0"/>
              </a:spcBef>
              <a:spcAft>
                <a:spcPts val="0"/>
              </a:spcAft>
              <a:buClr>
                <a:schemeClr val="dk2"/>
              </a:buClr>
              <a:buSzPts val="800"/>
              <a:buFont typeface="Urbanist"/>
              <a:buChar char="○"/>
              <a:defRPr sz="800">
                <a:solidFill>
                  <a:schemeClr val="dk2"/>
                </a:solidFill>
              </a:defRPr>
            </a:lvl8pPr>
            <a:lvl9pPr marL="4114800" lvl="8" indent="-279400">
              <a:spcBef>
                <a:spcPts val="0"/>
              </a:spcBef>
              <a:spcAft>
                <a:spcPts val="0"/>
              </a:spcAft>
              <a:buClr>
                <a:schemeClr val="dk2"/>
              </a:buClr>
              <a:buSzPts val="800"/>
              <a:buFont typeface="Urbanist"/>
              <a:buChar char="■"/>
              <a:defRPr sz="800">
                <a:solidFill>
                  <a:schemeClr val="dk2"/>
                </a:solidFill>
              </a:defRPr>
            </a:lvl9pPr>
          </a:lstStyle>
          <a:p>
            <a:endParaRPr/>
          </a:p>
        </p:txBody>
      </p:sp>
      <p:sp>
        <p:nvSpPr>
          <p:cNvPr id="280" name="Google Shape;280;p27"/>
          <p:cNvSpPr txBox="1">
            <a:spLocks noGrp="1"/>
          </p:cNvSpPr>
          <p:nvPr>
            <p:ph type="title" idx="13"/>
          </p:nvPr>
        </p:nvSpPr>
        <p:spPr>
          <a:xfrm>
            <a:off x="4745500" y="1775475"/>
            <a:ext cx="1862100" cy="293100"/>
          </a:xfrm>
          <a:prstGeom prst="rect">
            <a:avLst/>
          </a:prstGeom>
        </p:spPr>
        <p:txBody>
          <a:bodyPr spcFirstLastPara="1" wrap="square" lIns="0" tIns="0" rIns="91425" bIns="91425" anchor="b" anchorCtr="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a:endParaRPr/>
          </a:p>
        </p:txBody>
      </p:sp>
      <p:sp>
        <p:nvSpPr>
          <p:cNvPr id="281" name="Google Shape;281;p27"/>
          <p:cNvSpPr txBox="1">
            <a:spLocks noGrp="1"/>
          </p:cNvSpPr>
          <p:nvPr>
            <p:ph type="subTitle" idx="14"/>
          </p:nvPr>
        </p:nvSpPr>
        <p:spPr>
          <a:xfrm>
            <a:off x="4745500" y="2161825"/>
            <a:ext cx="19746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a:endParaRPr/>
          </a:p>
        </p:txBody>
      </p:sp>
      <p:sp>
        <p:nvSpPr>
          <p:cNvPr id="282" name="Google Shape;282;p27"/>
          <p:cNvSpPr txBox="1">
            <a:spLocks noGrp="1"/>
          </p:cNvSpPr>
          <p:nvPr>
            <p:ph type="body" idx="15"/>
          </p:nvPr>
        </p:nvSpPr>
        <p:spPr>
          <a:xfrm>
            <a:off x="4745400" y="2465025"/>
            <a:ext cx="1826700" cy="477900"/>
          </a:xfrm>
          <a:prstGeom prst="rect">
            <a:avLst/>
          </a:prstGeom>
        </p:spPr>
        <p:txBody>
          <a:bodyPr spcFirstLastPara="1" wrap="square" lIns="0" tIns="0" rIns="91425" bIns="91425" anchor="t" anchorCtr="0">
            <a:noAutofit/>
          </a:bodyPr>
          <a:lstStyle>
            <a:lvl1pPr marL="457200" lvl="0" indent="-279400">
              <a:spcBef>
                <a:spcPts val="0"/>
              </a:spcBef>
              <a:spcAft>
                <a:spcPts val="0"/>
              </a:spcAft>
              <a:buClr>
                <a:schemeClr val="dk2"/>
              </a:buClr>
              <a:buSzPts val="800"/>
              <a:buFont typeface="Urbanist"/>
              <a:buChar char="●"/>
              <a:defRPr sz="800">
                <a:solidFill>
                  <a:schemeClr val="dk2"/>
                </a:solidFill>
              </a:defRPr>
            </a:lvl1pPr>
            <a:lvl2pPr marL="914400" lvl="1" indent="-279400">
              <a:spcBef>
                <a:spcPts val="0"/>
              </a:spcBef>
              <a:spcAft>
                <a:spcPts val="0"/>
              </a:spcAft>
              <a:buClr>
                <a:schemeClr val="dk2"/>
              </a:buClr>
              <a:buSzPts val="800"/>
              <a:buFont typeface="Urbanist"/>
              <a:buChar char="○"/>
              <a:defRPr sz="800">
                <a:solidFill>
                  <a:schemeClr val="dk2"/>
                </a:solidFill>
              </a:defRPr>
            </a:lvl2pPr>
            <a:lvl3pPr marL="1371600" lvl="2" indent="-279400">
              <a:spcBef>
                <a:spcPts val="0"/>
              </a:spcBef>
              <a:spcAft>
                <a:spcPts val="0"/>
              </a:spcAft>
              <a:buClr>
                <a:schemeClr val="dk2"/>
              </a:buClr>
              <a:buSzPts val="800"/>
              <a:buFont typeface="Urbanist"/>
              <a:buChar char="■"/>
              <a:defRPr sz="800">
                <a:solidFill>
                  <a:schemeClr val="dk2"/>
                </a:solidFill>
              </a:defRPr>
            </a:lvl3pPr>
            <a:lvl4pPr marL="1828800" lvl="3" indent="-279400">
              <a:spcBef>
                <a:spcPts val="0"/>
              </a:spcBef>
              <a:spcAft>
                <a:spcPts val="0"/>
              </a:spcAft>
              <a:buClr>
                <a:schemeClr val="dk2"/>
              </a:buClr>
              <a:buSzPts val="800"/>
              <a:buFont typeface="Urbanist"/>
              <a:buChar char="●"/>
              <a:defRPr sz="800">
                <a:solidFill>
                  <a:schemeClr val="dk2"/>
                </a:solidFill>
              </a:defRPr>
            </a:lvl4pPr>
            <a:lvl5pPr marL="2286000" lvl="4" indent="-279400">
              <a:spcBef>
                <a:spcPts val="0"/>
              </a:spcBef>
              <a:spcAft>
                <a:spcPts val="0"/>
              </a:spcAft>
              <a:buClr>
                <a:schemeClr val="dk2"/>
              </a:buClr>
              <a:buSzPts val="800"/>
              <a:buFont typeface="Urbanist"/>
              <a:buChar char="○"/>
              <a:defRPr sz="800">
                <a:solidFill>
                  <a:schemeClr val="dk2"/>
                </a:solidFill>
              </a:defRPr>
            </a:lvl5pPr>
            <a:lvl6pPr marL="2743200" lvl="5" indent="-279400">
              <a:spcBef>
                <a:spcPts val="0"/>
              </a:spcBef>
              <a:spcAft>
                <a:spcPts val="0"/>
              </a:spcAft>
              <a:buClr>
                <a:schemeClr val="dk2"/>
              </a:buClr>
              <a:buSzPts val="800"/>
              <a:buFont typeface="Urbanist"/>
              <a:buChar char="■"/>
              <a:defRPr sz="800">
                <a:solidFill>
                  <a:schemeClr val="dk2"/>
                </a:solidFill>
              </a:defRPr>
            </a:lvl6pPr>
            <a:lvl7pPr marL="3200400" lvl="6" indent="-279400">
              <a:spcBef>
                <a:spcPts val="0"/>
              </a:spcBef>
              <a:spcAft>
                <a:spcPts val="0"/>
              </a:spcAft>
              <a:buClr>
                <a:schemeClr val="dk2"/>
              </a:buClr>
              <a:buSzPts val="800"/>
              <a:buFont typeface="Urbanist"/>
              <a:buChar char="●"/>
              <a:defRPr sz="800">
                <a:solidFill>
                  <a:schemeClr val="dk2"/>
                </a:solidFill>
              </a:defRPr>
            </a:lvl7pPr>
            <a:lvl8pPr marL="3657600" lvl="7" indent="-279400">
              <a:spcBef>
                <a:spcPts val="0"/>
              </a:spcBef>
              <a:spcAft>
                <a:spcPts val="0"/>
              </a:spcAft>
              <a:buClr>
                <a:schemeClr val="dk2"/>
              </a:buClr>
              <a:buSzPts val="800"/>
              <a:buFont typeface="Urbanist"/>
              <a:buChar char="○"/>
              <a:defRPr sz="800">
                <a:solidFill>
                  <a:schemeClr val="dk2"/>
                </a:solidFill>
              </a:defRPr>
            </a:lvl8pPr>
            <a:lvl9pPr marL="4114800" lvl="8" indent="-279400">
              <a:spcBef>
                <a:spcPts val="0"/>
              </a:spcBef>
              <a:spcAft>
                <a:spcPts val="0"/>
              </a:spcAft>
              <a:buClr>
                <a:schemeClr val="dk2"/>
              </a:buClr>
              <a:buSzPts val="800"/>
              <a:buFont typeface="Urbanist"/>
              <a:buChar char="■"/>
              <a:defRPr sz="800">
                <a:solidFill>
                  <a:schemeClr val="dk2"/>
                </a:solidFill>
              </a:defRPr>
            </a:lvl9pPr>
          </a:lstStyle>
          <a:p>
            <a:endParaRPr/>
          </a:p>
        </p:txBody>
      </p:sp>
      <p:sp>
        <p:nvSpPr>
          <p:cNvPr id="283" name="Google Shape;283;p27"/>
          <p:cNvSpPr txBox="1">
            <a:spLocks noGrp="1"/>
          </p:cNvSpPr>
          <p:nvPr>
            <p:ph type="title" idx="16"/>
          </p:nvPr>
        </p:nvSpPr>
        <p:spPr>
          <a:xfrm>
            <a:off x="6942300" y="1775475"/>
            <a:ext cx="1862100" cy="293100"/>
          </a:xfrm>
          <a:prstGeom prst="rect">
            <a:avLst/>
          </a:prstGeom>
        </p:spPr>
        <p:txBody>
          <a:bodyPr spcFirstLastPara="1" wrap="square" lIns="0" tIns="0" rIns="91425" bIns="91425" anchor="b" anchorCtr="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a:endParaRPr/>
          </a:p>
        </p:txBody>
      </p:sp>
      <p:sp>
        <p:nvSpPr>
          <p:cNvPr id="284" name="Google Shape;284;p27"/>
          <p:cNvSpPr txBox="1">
            <a:spLocks noGrp="1"/>
          </p:cNvSpPr>
          <p:nvPr>
            <p:ph type="subTitle" idx="17"/>
          </p:nvPr>
        </p:nvSpPr>
        <p:spPr>
          <a:xfrm>
            <a:off x="6942300" y="2161825"/>
            <a:ext cx="1974600" cy="204600"/>
          </a:xfrm>
          <a:prstGeom prst="rect">
            <a:avLst/>
          </a:prstGeom>
        </p:spPr>
        <p:txBody>
          <a:bodyPr spcFirstLastPara="1" wrap="square" lIns="0" tIns="0" rIns="91425" bIns="91425" anchor="t" anchorCtr="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a:endParaRPr/>
          </a:p>
        </p:txBody>
      </p:sp>
      <p:sp>
        <p:nvSpPr>
          <p:cNvPr id="285" name="Google Shape;285;p27"/>
          <p:cNvSpPr txBox="1">
            <a:spLocks noGrp="1"/>
          </p:cNvSpPr>
          <p:nvPr>
            <p:ph type="body" idx="18"/>
          </p:nvPr>
        </p:nvSpPr>
        <p:spPr>
          <a:xfrm>
            <a:off x="6942300" y="2465025"/>
            <a:ext cx="1791600" cy="477900"/>
          </a:xfrm>
          <a:prstGeom prst="rect">
            <a:avLst/>
          </a:prstGeom>
        </p:spPr>
        <p:txBody>
          <a:bodyPr spcFirstLastPara="1" wrap="square" lIns="0" tIns="0" rIns="91425" bIns="91425" anchor="t" anchorCtr="0">
            <a:noAutofit/>
          </a:bodyPr>
          <a:lstStyle>
            <a:lvl1pPr marL="457200" lvl="0" indent="-279400">
              <a:spcBef>
                <a:spcPts val="0"/>
              </a:spcBef>
              <a:spcAft>
                <a:spcPts val="0"/>
              </a:spcAft>
              <a:buClr>
                <a:schemeClr val="dk2"/>
              </a:buClr>
              <a:buSzPts val="800"/>
              <a:buFont typeface="Urbanist"/>
              <a:buChar char="●"/>
              <a:defRPr sz="800">
                <a:solidFill>
                  <a:schemeClr val="dk2"/>
                </a:solidFill>
              </a:defRPr>
            </a:lvl1pPr>
            <a:lvl2pPr marL="914400" lvl="1" indent="-279400">
              <a:spcBef>
                <a:spcPts val="0"/>
              </a:spcBef>
              <a:spcAft>
                <a:spcPts val="0"/>
              </a:spcAft>
              <a:buClr>
                <a:schemeClr val="dk2"/>
              </a:buClr>
              <a:buSzPts val="800"/>
              <a:buFont typeface="Urbanist"/>
              <a:buChar char="○"/>
              <a:defRPr sz="800">
                <a:solidFill>
                  <a:schemeClr val="dk2"/>
                </a:solidFill>
              </a:defRPr>
            </a:lvl2pPr>
            <a:lvl3pPr marL="1371600" lvl="2" indent="-279400">
              <a:spcBef>
                <a:spcPts val="0"/>
              </a:spcBef>
              <a:spcAft>
                <a:spcPts val="0"/>
              </a:spcAft>
              <a:buClr>
                <a:schemeClr val="dk2"/>
              </a:buClr>
              <a:buSzPts val="800"/>
              <a:buFont typeface="Urbanist"/>
              <a:buChar char="■"/>
              <a:defRPr sz="800">
                <a:solidFill>
                  <a:schemeClr val="dk2"/>
                </a:solidFill>
              </a:defRPr>
            </a:lvl3pPr>
            <a:lvl4pPr marL="1828800" lvl="3" indent="-279400">
              <a:spcBef>
                <a:spcPts val="0"/>
              </a:spcBef>
              <a:spcAft>
                <a:spcPts val="0"/>
              </a:spcAft>
              <a:buClr>
                <a:schemeClr val="dk2"/>
              </a:buClr>
              <a:buSzPts val="800"/>
              <a:buFont typeface="Urbanist"/>
              <a:buChar char="●"/>
              <a:defRPr sz="800">
                <a:solidFill>
                  <a:schemeClr val="dk2"/>
                </a:solidFill>
              </a:defRPr>
            </a:lvl4pPr>
            <a:lvl5pPr marL="2286000" lvl="4" indent="-279400">
              <a:spcBef>
                <a:spcPts val="0"/>
              </a:spcBef>
              <a:spcAft>
                <a:spcPts val="0"/>
              </a:spcAft>
              <a:buClr>
                <a:schemeClr val="dk2"/>
              </a:buClr>
              <a:buSzPts val="800"/>
              <a:buFont typeface="Urbanist"/>
              <a:buChar char="○"/>
              <a:defRPr sz="800">
                <a:solidFill>
                  <a:schemeClr val="dk2"/>
                </a:solidFill>
              </a:defRPr>
            </a:lvl5pPr>
            <a:lvl6pPr marL="2743200" lvl="5" indent="-279400">
              <a:spcBef>
                <a:spcPts val="0"/>
              </a:spcBef>
              <a:spcAft>
                <a:spcPts val="0"/>
              </a:spcAft>
              <a:buClr>
                <a:schemeClr val="dk2"/>
              </a:buClr>
              <a:buSzPts val="800"/>
              <a:buFont typeface="Urbanist"/>
              <a:buChar char="■"/>
              <a:defRPr sz="800">
                <a:solidFill>
                  <a:schemeClr val="dk2"/>
                </a:solidFill>
              </a:defRPr>
            </a:lvl6pPr>
            <a:lvl7pPr marL="3200400" lvl="6" indent="-279400">
              <a:spcBef>
                <a:spcPts val="0"/>
              </a:spcBef>
              <a:spcAft>
                <a:spcPts val="0"/>
              </a:spcAft>
              <a:buClr>
                <a:schemeClr val="dk2"/>
              </a:buClr>
              <a:buSzPts val="800"/>
              <a:buFont typeface="Urbanist"/>
              <a:buChar char="●"/>
              <a:defRPr sz="800">
                <a:solidFill>
                  <a:schemeClr val="dk2"/>
                </a:solidFill>
              </a:defRPr>
            </a:lvl7pPr>
            <a:lvl8pPr marL="3657600" lvl="7" indent="-279400">
              <a:spcBef>
                <a:spcPts val="0"/>
              </a:spcBef>
              <a:spcAft>
                <a:spcPts val="0"/>
              </a:spcAft>
              <a:buClr>
                <a:schemeClr val="dk2"/>
              </a:buClr>
              <a:buSzPts val="800"/>
              <a:buFont typeface="Urbanist"/>
              <a:buChar char="○"/>
              <a:defRPr sz="800">
                <a:solidFill>
                  <a:schemeClr val="dk2"/>
                </a:solidFill>
              </a:defRPr>
            </a:lvl8pPr>
            <a:lvl9pPr marL="4114800" lvl="8" indent="-279400">
              <a:spcBef>
                <a:spcPts val="0"/>
              </a:spcBef>
              <a:spcAft>
                <a:spcPts val="0"/>
              </a:spcAft>
              <a:buClr>
                <a:schemeClr val="dk2"/>
              </a:buClr>
              <a:buSzPts val="800"/>
              <a:buFont typeface="Urbanist"/>
              <a:buChar char="■"/>
              <a:defRPr sz="800">
                <a:solidFill>
                  <a:schemeClr val="dk2"/>
                </a:solidFill>
              </a:defRPr>
            </a:lvl9pPr>
          </a:lstStyle>
          <a:p>
            <a:endParaRPr/>
          </a:p>
        </p:txBody>
      </p:sp>
      <p:sp>
        <p:nvSpPr>
          <p:cNvPr id="286" name="Google Shape;286;p27"/>
          <p:cNvSpPr txBox="1">
            <a:spLocks noGrp="1"/>
          </p:cNvSpPr>
          <p:nvPr>
            <p:ph type="title" idx="19"/>
          </p:nvPr>
        </p:nvSpPr>
        <p:spPr>
          <a:xfrm>
            <a:off x="228600" y="613525"/>
            <a:ext cx="3904500" cy="864900"/>
          </a:xfrm>
          <a:prstGeom prst="rect">
            <a:avLst/>
          </a:prstGeom>
        </p:spPr>
        <p:txBody>
          <a:bodyPr spcFirstLastPara="1" wrap="square" lIns="0" tIns="0" rIns="91425" bIns="91425" anchor="t" anchorCtr="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a:endParaRPr/>
          </a:p>
        </p:txBody>
      </p:sp>
      <p:sp>
        <p:nvSpPr>
          <p:cNvPr id="287" name="Google Shape;287;p27"/>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88" name="Google Shape;288;p27"/>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xmlns:p15="http://schemas.microsoft.com/office/powerpoint/2012/main">
        <p15:guide id="1" orient="horz" pos="2805">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ers">
  <p:cSld name="CUSTOM">
    <p:spTree>
      <p:nvGrpSpPr>
        <p:cNvPr id="1" name="Shape 289"/>
        <p:cNvGrpSpPr/>
        <p:nvPr/>
      </p:nvGrpSpPr>
      <p:grpSpPr>
        <a:xfrm>
          <a:off x="0" y="0"/>
          <a:ext cx="0" cy="0"/>
          <a:chOff x="0" y="0"/>
          <a:chExt cx="0" cy="0"/>
        </a:xfrm>
      </p:grpSpPr>
      <p:sp>
        <p:nvSpPr>
          <p:cNvPr id="290" name="Google Shape;290;p28"/>
          <p:cNvSpPr txBox="1">
            <a:spLocks noGrp="1"/>
          </p:cNvSpPr>
          <p:nvPr>
            <p:ph type="subTitle" idx="1"/>
          </p:nvPr>
        </p:nvSpPr>
        <p:spPr>
          <a:xfrm>
            <a:off x="228600" y="228600"/>
            <a:ext cx="2920800" cy="22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Urbanist Medium"/>
              <a:buNone/>
              <a:defRPr sz="1200">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9pPr>
          </a:lstStyle>
          <a:p>
            <a:endParaRPr/>
          </a:p>
        </p:txBody>
      </p:sp>
      <p:cxnSp>
        <p:nvCxnSpPr>
          <p:cNvPr id="291" name="Google Shape;291;p28"/>
          <p:cNvCxnSpPr/>
          <p:nvPr/>
        </p:nvCxnSpPr>
        <p:spPr>
          <a:xfrm>
            <a:off x="228450" y="2061025"/>
            <a:ext cx="8687100" cy="0"/>
          </a:xfrm>
          <a:prstGeom prst="straightConnector1">
            <a:avLst/>
          </a:prstGeom>
          <a:noFill/>
          <a:ln w="9525" cap="flat" cmpd="sng">
            <a:solidFill>
              <a:schemeClr val="lt2"/>
            </a:solidFill>
            <a:prstDash val="solid"/>
            <a:round/>
            <a:headEnd type="none" w="med" len="med"/>
            <a:tailEnd type="none" w="med" len="med"/>
          </a:ln>
        </p:spPr>
      </p:cxnSp>
      <p:sp>
        <p:nvSpPr>
          <p:cNvPr id="292" name="Google Shape;292;p28"/>
          <p:cNvSpPr txBox="1">
            <a:spLocks noGrp="1"/>
          </p:cNvSpPr>
          <p:nvPr>
            <p:ph type="subTitle" idx="2"/>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93" name="Google Shape;293;p28"/>
          <p:cNvSpPr txBox="1">
            <a:spLocks noGrp="1"/>
          </p:cNvSpPr>
          <p:nvPr>
            <p:ph type="subTitle" idx="3"/>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294" name="Google Shape;294;p28"/>
          <p:cNvSpPr txBox="1">
            <a:spLocks noGrp="1"/>
          </p:cNvSpPr>
          <p:nvPr>
            <p:ph type="subTitle" idx="4"/>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cxnSp>
        <p:nvCxnSpPr>
          <p:cNvPr id="295" name="Google Shape;295;p28"/>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296" name="Google Shape;296;p28"/>
          <p:cNvSpPr txBox="1">
            <a:spLocks noGrp="1"/>
          </p:cNvSpPr>
          <p:nvPr>
            <p:ph type="title"/>
          </p:nvPr>
        </p:nvSpPr>
        <p:spPr>
          <a:xfrm>
            <a:off x="228600" y="369300"/>
            <a:ext cx="6480300" cy="587700"/>
          </a:xfrm>
          <a:prstGeom prst="rect">
            <a:avLst/>
          </a:prstGeom>
        </p:spPr>
        <p:txBody>
          <a:bodyPr spcFirstLastPara="1" wrap="square" lIns="0" tIns="91425" rIns="91425" bIns="91425" anchor="t" anchorCtr="0">
            <a:spAutoFit/>
          </a:bodyPr>
          <a:lstStyle>
            <a:lvl1pPr lvl="0">
              <a:lnSpc>
                <a:spcPct val="90000"/>
              </a:lnSpc>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a:endParaRPr/>
          </a:p>
        </p:txBody>
      </p:sp>
      <p:sp>
        <p:nvSpPr>
          <p:cNvPr id="297" name="Google Shape;297;p28"/>
          <p:cNvSpPr>
            <a:spLocks noGrp="1"/>
          </p:cNvSpPr>
          <p:nvPr>
            <p:ph type="pic" idx="5"/>
          </p:nvPr>
        </p:nvSpPr>
        <p:spPr>
          <a:xfrm>
            <a:off x="3795900" y="2682425"/>
            <a:ext cx="1458300" cy="1458300"/>
          </a:xfrm>
          <a:prstGeom prst="ellipse">
            <a:avLst/>
          </a:prstGeom>
          <a:noFill/>
          <a:ln w="9525" cap="flat" cmpd="sng">
            <a:solidFill>
              <a:schemeClr val="accent3"/>
            </a:solidFill>
            <a:prstDash val="solid"/>
            <a:round/>
            <a:headEnd type="none" w="sm" len="sm"/>
            <a:tailEnd type="none" w="sm" len="sm"/>
          </a:ln>
        </p:spPr>
      </p:sp>
      <p:sp>
        <p:nvSpPr>
          <p:cNvPr id="298" name="Google Shape;298;p28"/>
          <p:cNvSpPr txBox="1">
            <a:spLocks noGrp="1"/>
          </p:cNvSpPr>
          <p:nvPr>
            <p:ph type="body" idx="6"/>
          </p:nvPr>
        </p:nvSpPr>
        <p:spPr>
          <a:xfrm>
            <a:off x="5871500" y="2468775"/>
            <a:ext cx="2864700" cy="6765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dk2"/>
              </a:buClr>
              <a:buSzPts val="1000"/>
              <a:buFont typeface="Urbanist"/>
              <a:buChar char="●"/>
              <a:defRPr sz="1000">
                <a:solidFill>
                  <a:schemeClr val="dk2"/>
                </a:solidFill>
              </a:defRPr>
            </a:lvl1pPr>
            <a:lvl2pPr marL="914400" lvl="1" indent="-292100">
              <a:spcBef>
                <a:spcPts val="0"/>
              </a:spcBef>
              <a:spcAft>
                <a:spcPts val="0"/>
              </a:spcAft>
              <a:buClr>
                <a:schemeClr val="dk2"/>
              </a:buClr>
              <a:buSzPts val="1000"/>
              <a:buFont typeface="Urbanist"/>
              <a:buChar char="○"/>
              <a:defRPr sz="1000">
                <a:solidFill>
                  <a:schemeClr val="dk2"/>
                </a:solidFill>
              </a:defRPr>
            </a:lvl2pPr>
            <a:lvl3pPr marL="1371600" lvl="2" indent="-292100">
              <a:spcBef>
                <a:spcPts val="0"/>
              </a:spcBef>
              <a:spcAft>
                <a:spcPts val="0"/>
              </a:spcAft>
              <a:buClr>
                <a:schemeClr val="dk2"/>
              </a:buClr>
              <a:buSzPts val="1000"/>
              <a:buFont typeface="Urbanist"/>
              <a:buChar char="■"/>
              <a:defRPr sz="1000">
                <a:solidFill>
                  <a:schemeClr val="dk2"/>
                </a:solidFill>
              </a:defRPr>
            </a:lvl3pPr>
            <a:lvl4pPr marL="1828800" lvl="3" indent="-292100">
              <a:spcBef>
                <a:spcPts val="0"/>
              </a:spcBef>
              <a:spcAft>
                <a:spcPts val="0"/>
              </a:spcAft>
              <a:buClr>
                <a:schemeClr val="dk2"/>
              </a:buClr>
              <a:buSzPts val="1000"/>
              <a:buFont typeface="Urbanist"/>
              <a:buChar char="●"/>
              <a:defRPr sz="1000">
                <a:solidFill>
                  <a:schemeClr val="dk2"/>
                </a:solidFill>
              </a:defRPr>
            </a:lvl4pPr>
            <a:lvl5pPr marL="2286000" lvl="4" indent="-292100">
              <a:spcBef>
                <a:spcPts val="0"/>
              </a:spcBef>
              <a:spcAft>
                <a:spcPts val="0"/>
              </a:spcAft>
              <a:buClr>
                <a:schemeClr val="dk2"/>
              </a:buClr>
              <a:buSzPts val="1000"/>
              <a:buFont typeface="Urbanist"/>
              <a:buChar char="○"/>
              <a:defRPr sz="1000">
                <a:solidFill>
                  <a:schemeClr val="dk2"/>
                </a:solidFill>
              </a:defRPr>
            </a:lvl5pPr>
            <a:lvl6pPr marL="2743200" lvl="5" indent="-292100">
              <a:spcBef>
                <a:spcPts val="0"/>
              </a:spcBef>
              <a:spcAft>
                <a:spcPts val="0"/>
              </a:spcAft>
              <a:buClr>
                <a:schemeClr val="dk2"/>
              </a:buClr>
              <a:buSzPts val="1000"/>
              <a:buFont typeface="Urbanist"/>
              <a:buChar char="■"/>
              <a:defRPr sz="1000">
                <a:solidFill>
                  <a:schemeClr val="dk2"/>
                </a:solidFill>
              </a:defRPr>
            </a:lvl6pPr>
            <a:lvl7pPr marL="3200400" lvl="6" indent="-292100">
              <a:spcBef>
                <a:spcPts val="0"/>
              </a:spcBef>
              <a:spcAft>
                <a:spcPts val="0"/>
              </a:spcAft>
              <a:buClr>
                <a:schemeClr val="dk2"/>
              </a:buClr>
              <a:buSzPts val="1000"/>
              <a:buFont typeface="Urbanist"/>
              <a:buChar char="●"/>
              <a:defRPr sz="1000">
                <a:solidFill>
                  <a:schemeClr val="dk2"/>
                </a:solidFill>
              </a:defRPr>
            </a:lvl7pPr>
            <a:lvl8pPr marL="3657600" lvl="7" indent="-292100">
              <a:spcBef>
                <a:spcPts val="0"/>
              </a:spcBef>
              <a:spcAft>
                <a:spcPts val="0"/>
              </a:spcAft>
              <a:buClr>
                <a:schemeClr val="dk2"/>
              </a:buClr>
              <a:buSzPts val="1000"/>
              <a:buFont typeface="Urbanist"/>
              <a:buChar char="○"/>
              <a:defRPr sz="1000">
                <a:solidFill>
                  <a:schemeClr val="dk2"/>
                </a:solidFill>
              </a:defRPr>
            </a:lvl8pPr>
            <a:lvl9pPr marL="4114800" lvl="8" indent="-292100">
              <a:spcBef>
                <a:spcPts val="0"/>
              </a:spcBef>
              <a:spcAft>
                <a:spcPts val="0"/>
              </a:spcAft>
              <a:buClr>
                <a:schemeClr val="dk2"/>
              </a:buClr>
              <a:buSzPts val="1000"/>
              <a:buFont typeface="Urbanist"/>
              <a:buChar char="■"/>
              <a:defRPr sz="1000">
                <a:solidFill>
                  <a:schemeClr val="dk2"/>
                </a:solidFill>
              </a:defRPr>
            </a:lvl9pPr>
          </a:lstStyle>
          <a:p>
            <a:endParaRPr/>
          </a:p>
        </p:txBody>
      </p:sp>
      <p:sp>
        <p:nvSpPr>
          <p:cNvPr id="299" name="Google Shape;299;p28"/>
          <p:cNvSpPr txBox="1">
            <a:spLocks noGrp="1"/>
          </p:cNvSpPr>
          <p:nvPr>
            <p:ph type="body" idx="7"/>
          </p:nvPr>
        </p:nvSpPr>
        <p:spPr>
          <a:xfrm>
            <a:off x="5871500" y="3553025"/>
            <a:ext cx="2864700" cy="696000"/>
          </a:xfrm>
          <a:prstGeom prst="rect">
            <a:avLst/>
          </a:prstGeom>
        </p:spPr>
        <p:txBody>
          <a:bodyPr spcFirstLastPara="1" wrap="square" lIns="0" tIns="0" rIns="91425" bIns="91425" anchor="t" anchorCtr="0">
            <a:spAutoFit/>
          </a:bodyPr>
          <a:lstStyle>
            <a:lvl1pPr marL="457200" lvl="0" indent="-304800">
              <a:lnSpc>
                <a:spcPct val="100000"/>
              </a:lnSpc>
              <a:spcBef>
                <a:spcPts val="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1pPr>
            <a:lvl2pPr marL="914400" lvl="1" indent="-304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2pPr>
            <a:lvl3pPr marL="1371600" lvl="2" indent="-304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3pPr>
            <a:lvl4pPr marL="1828800" lvl="3" indent="-304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4pPr>
            <a:lvl5pPr marL="2286000" lvl="4" indent="-304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5pPr>
            <a:lvl6pPr marL="2743200" lvl="5" indent="-304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6pPr>
            <a:lvl7pPr marL="3200400" lvl="6" indent="-304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7pPr>
            <a:lvl8pPr marL="3657600" lvl="7" indent="-304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8pPr>
            <a:lvl9pPr marL="4114800" lvl="8" indent="-304800">
              <a:lnSpc>
                <a:spcPct val="100000"/>
              </a:lnSpc>
              <a:spcBef>
                <a:spcPts val="800"/>
              </a:spcBef>
              <a:spcAft>
                <a:spcPts val="80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9pPr>
          </a:lstStyle>
          <a:p>
            <a:endParaRPr/>
          </a:p>
        </p:txBody>
      </p:sp>
      <p:sp>
        <p:nvSpPr>
          <p:cNvPr id="300" name="Google Shape;300;p28"/>
          <p:cNvSpPr txBox="1">
            <a:spLocks noGrp="1"/>
          </p:cNvSpPr>
          <p:nvPr>
            <p:ph type="subTitle" idx="8"/>
          </p:nvPr>
        </p:nvSpPr>
        <p:spPr>
          <a:xfrm>
            <a:off x="238800" y="2720113"/>
            <a:ext cx="2824500" cy="1458300"/>
          </a:xfrm>
          <a:prstGeom prst="rect">
            <a:avLst/>
          </a:prstGeom>
        </p:spPr>
        <p:txBody>
          <a:bodyPr spcFirstLastPara="1" wrap="square" lIns="0" tIns="0" rIns="91425" bIns="91425" anchor="t" anchorCtr="0">
            <a:noAutofit/>
          </a:bodyPr>
          <a:lstStyle>
            <a:lvl1pPr lvl="0">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2pPr>
            <a:lvl3pPr lvl="2">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3pPr>
            <a:lvl4pPr lvl="3">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4pPr>
            <a:lvl5pPr lvl="4">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5pPr>
            <a:lvl6pPr lvl="5">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6pPr>
            <a:lvl7pPr lvl="6">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7pPr>
            <a:lvl8pPr lvl="7">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8pPr>
            <a:lvl9pPr lvl="8">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9pPr>
          </a:lstStyle>
          <a:p>
            <a:endParaRPr/>
          </a:p>
        </p:txBody>
      </p:sp>
      <p:sp>
        <p:nvSpPr>
          <p:cNvPr id="301" name="Google Shape;301;p28"/>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302" name="Google Shape;302;p28"/>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raphics">
  <p:cSld name="CUSTOM_2">
    <p:spTree>
      <p:nvGrpSpPr>
        <p:cNvPr id="1" name="Shape 303"/>
        <p:cNvGrpSpPr/>
        <p:nvPr/>
      </p:nvGrpSpPr>
      <p:grpSpPr>
        <a:xfrm>
          <a:off x="0" y="0"/>
          <a:ext cx="0" cy="0"/>
          <a:chOff x="0" y="0"/>
          <a:chExt cx="0" cy="0"/>
        </a:xfrm>
      </p:grpSpPr>
      <p:sp>
        <p:nvSpPr>
          <p:cNvPr id="304" name="Google Shape;304;p29"/>
          <p:cNvSpPr txBox="1">
            <a:spLocks noGrp="1"/>
          </p:cNvSpPr>
          <p:nvPr>
            <p:ph type="subTitle" idx="1"/>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305" name="Google Shape;305;p29"/>
          <p:cNvSpPr txBox="1">
            <a:spLocks noGrp="1"/>
          </p:cNvSpPr>
          <p:nvPr>
            <p:ph type="subTitle" idx="2"/>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306" name="Google Shape;306;p29"/>
          <p:cNvSpPr txBox="1">
            <a:spLocks noGrp="1"/>
          </p:cNvSpPr>
          <p:nvPr>
            <p:ph type="subTitle" idx="3"/>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cxnSp>
        <p:nvCxnSpPr>
          <p:cNvPr id="307" name="Google Shape;307;p29"/>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308" name="Google Shape;308;p29"/>
          <p:cNvSpPr/>
          <p:nvPr/>
        </p:nvSpPr>
        <p:spPr>
          <a:xfrm>
            <a:off x="228600" y="1395962"/>
            <a:ext cx="2101200" cy="3054000"/>
          </a:xfrm>
          <a:prstGeom prst="roundRect">
            <a:avLst>
              <a:gd name="adj" fmla="val 963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309" name="Google Shape;309;p29"/>
          <p:cNvSpPr/>
          <p:nvPr/>
        </p:nvSpPr>
        <p:spPr>
          <a:xfrm>
            <a:off x="2423700" y="1395962"/>
            <a:ext cx="3198600" cy="3054000"/>
          </a:xfrm>
          <a:prstGeom prst="roundRect">
            <a:avLst>
              <a:gd name="adj" fmla="val 674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310" name="Google Shape;310;p29"/>
          <p:cNvSpPr/>
          <p:nvPr/>
        </p:nvSpPr>
        <p:spPr>
          <a:xfrm>
            <a:off x="5716850" y="1395962"/>
            <a:ext cx="3198600" cy="1758300"/>
          </a:xfrm>
          <a:prstGeom prst="roundRect">
            <a:avLst>
              <a:gd name="adj" fmla="val 963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311" name="Google Shape;311;p29"/>
          <p:cNvSpPr/>
          <p:nvPr/>
        </p:nvSpPr>
        <p:spPr>
          <a:xfrm>
            <a:off x="5716200" y="3231390"/>
            <a:ext cx="3198600" cy="1217400"/>
          </a:xfrm>
          <a:prstGeom prst="roundRect">
            <a:avLst>
              <a:gd name="adj" fmla="val 1360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312" name="Google Shape;312;p29"/>
          <p:cNvSpPr>
            <a:spLocks noGrp="1"/>
          </p:cNvSpPr>
          <p:nvPr>
            <p:ph type="pic" idx="4"/>
          </p:nvPr>
        </p:nvSpPr>
        <p:spPr>
          <a:xfrm>
            <a:off x="381950" y="993050"/>
            <a:ext cx="850500" cy="850500"/>
          </a:xfrm>
          <a:prstGeom prst="ellipse">
            <a:avLst/>
          </a:prstGeom>
          <a:noFill/>
          <a:ln w="9525" cap="flat" cmpd="sng">
            <a:solidFill>
              <a:schemeClr val="accent3"/>
            </a:solidFill>
            <a:prstDash val="solid"/>
            <a:round/>
            <a:headEnd type="none" w="sm" len="sm"/>
            <a:tailEnd type="none" w="sm" len="sm"/>
          </a:ln>
        </p:spPr>
      </p:sp>
      <p:sp>
        <p:nvSpPr>
          <p:cNvPr id="313" name="Google Shape;313;p29"/>
          <p:cNvSpPr txBox="1">
            <a:spLocks noGrp="1"/>
          </p:cNvSpPr>
          <p:nvPr>
            <p:ph type="subTitle" idx="5"/>
          </p:nvPr>
        </p:nvSpPr>
        <p:spPr>
          <a:xfrm>
            <a:off x="381950" y="2062875"/>
            <a:ext cx="1786500" cy="236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Urbanist"/>
              <a:buNone/>
              <a:defRPr sz="1200" b="1">
                <a:solidFill>
                  <a:schemeClr val="dk1"/>
                </a:solidFill>
              </a:defRPr>
            </a:lvl1pPr>
            <a:lvl2pPr lvl="1">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2pPr>
            <a:lvl3pPr lvl="2">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3pPr>
            <a:lvl4pPr lvl="3">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4pPr>
            <a:lvl5pPr lvl="4">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5pPr>
            <a:lvl6pPr lvl="5">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6pPr>
            <a:lvl7pPr lvl="6">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7pPr>
            <a:lvl8pPr lvl="7">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8pPr>
            <a:lvl9pPr lvl="8">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9pPr>
          </a:lstStyle>
          <a:p>
            <a:endParaRPr/>
          </a:p>
        </p:txBody>
      </p:sp>
      <p:sp>
        <p:nvSpPr>
          <p:cNvPr id="314" name="Google Shape;314;p29"/>
          <p:cNvSpPr txBox="1">
            <a:spLocks noGrp="1"/>
          </p:cNvSpPr>
          <p:nvPr>
            <p:ph type="body" idx="6"/>
          </p:nvPr>
        </p:nvSpPr>
        <p:spPr>
          <a:xfrm>
            <a:off x="381950" y="2453500"/>
            <a:ext cx="1786500" cy="15363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Urbanist"/>
              <a:buChar char="●"/>
              <a:defRPr sz="1000">
                <a:solidFill>
                  <a:schemeClr val="dk1"/>
                </a:solidFill>
              </a:defRPr>
            </a:lvl1pPr>
            <a:lvl2pPr marL="914400" lvl="1" indent="-292100">
              <a:spcBef>
                <a:spcPts val="0"/>
              </a:spcBef>
              <a:spcAft>
                <a:spcPts val="0"/>
              </a:spcAft>
              <a:buClr>
                <a:schemeClr val="dk1"/>
              </a:buClr>
              <a:buSzPts val="1000"/>
              <a:buFont typeface="Urbanist"/>
              <a:buChar char="○"/>
              <a:defRPr sz="1000">
                <a:solidFill>
                  <a:schemeClr val="dk1"/>
                </a:solidFill>
              </a:defRPr>
            </a:lvl2pPr>
            <a:lvl3pPr marL="1371600" lvl="2" indent="-292100">
              <a:spcBef>
                <a:spcPts val="0"/>
              </a:spcBef>
              <a:spcAft>
                <a:spcPts val="0"/>
              </a:spcAft>
              <a:buClr>
                <a:schemeClr val="dk1"/>
              </a:buClr>
              <a:buSzPts val="1000"/>
              <a:buFont typeface="Urbanist"/>
              <a:buChar char="■"/>
              <a:defRPr sz="1000">
                <a:solidFill>
                  <a:schemeClr val="dk1"/>
                </a:solidFill>
              </a:defRPr>
            </a:lvl3pPr>
            <a:lvl4pPr marL="1828800" lvl="3" indent="-292100">
              <a:spcBef>
                <a:spcPts val="0"/>
              </a:spcBef>
              <a:spcAft>
                <a:spcPts val="0"/>
              </a:spcAft>
              <a:buClr>
                <a:schemeClr val="dk1"/>
              </a:buClr>
              <a:buSzPts val="1000"/>
              <a:buFont typeface="Urbanist"/>
              <a:buChar char="●"/>
              <a:defRPr sz="1000">
                <a:solidFill>
                  <a:schemeClr val="dk1"/>
                </a:solidFill>
              </a:defRPr>
            </a:lvl4pPr>
            <a:lvl5pPr marL="2286000" lvl="4" indent="-292100">
              <a:spcBef>
                <a:spcPts val="0"/>
              </a:spcBef>
              <a:spcAft>
                <a:spcPts val="0"/>
              </a:spcAft>
              <a:buClr>
                <a:schemeClr val="dk1"/>
              </a:buClr>
              <a:buSzPts val="1000"/>
              <a:buFont typeface="Urbanist"/>
              <a:buChar char="○"/>
              <a:defRPr sz="1000">
                <a:solidFill>
                  <a:schemeClr val="dk1"/>
                </a:solidFill>
              </a:defRPr>
            </a:lvl5pPr>
            <a:lvl6pPr marL="2743200" lvl="5" indent="-292100">
              <a:spcBef>
                <a:spcPts val="0"/>
              </a:spcBef>
              <a:spcAft>
                <a:spcPts val="0"/>
              </a:spcAft>
              <a:buClr>
                <a:schemeClr val="dk1"/>
              </a:buClr>
              <a:buSzPts val="1000"/>
              <a:buFont typeface="Urbanist"/>
              <a:buChar char="■"/>
              <a:defRPr sz="1000">
                <a:solidFill>
                  <a:schemeClr val="dk1"/>
                </a:solidFill>
              </a:defRPr>
            </a:lvl6pPr>
            <a:lvl7pPr marL="3200400" lvl="6" indent="-292100">
              <a:spcBef>
                <a:spcPts val="0"/>
              </a:spcBef>
              <a:spcAft>
                <a:spcPts val="0"/>
              </a:spcAft>
              <a:buClr>
                <a:schemeClr val="dk1"/>
              </a:buClr>
              <a:buSzPts val="1000"/>
              <a:buFont typeface="Urbanist"/>
              <a:buChar char="●"/>
              <a:defRPr sz="1000">
                <a:solidFill>
                  <a:schemeClr val="dk1"/>
                </a:solidFill>
              </a:defRPr>
            </a:lvl7pPr>
            <a:lvl8pPr marL="3657600" lvl="7" indent="-292100">
              <a:spcBef>
                <a:spcPts val="0"/>
              </a:spcBef>
              <a:spcAft>
                <a:spcPts val="0"/>
              </a:spcAft>
              <a:buClr>
                <a:schemeClr val="dk1"/>
              </a:buClr>
              <a:buSzPts val="1000"/>
              <a:buFont typeface="Urbanist"/>
              <a:buChar char="○"/>
              <a:defRPr sz="1000">
                <a:solidFill>
                  <a:schemeClr val="dk1"/>
                </a:solidFill>
              </a:defRPr>
            </a:lvl8pPr>
            <a:lvl9pPr marL="4114800" lvl="8" indent="-292100">
              <a:spcBef>
                <a:spcPts val="0"/>
              </a:spcBef>
              <a:spcAft>
                <a:spcPts val="0"/>
              </a:spcAft>
              <a:buClr>
                <a:schemeClr val="dk1"/>
              </a:buClr>
              <a:buSzPts val="1000"/>
              <a:buFont typeface="Urbanist"/>
              <a:buChar char="■"/>
              <a:defRPr sz="1000">
                <a:solidFill>
                  <a:schemeClr val="dk1"/>
                </a:solidFill>
              </a:defRPr>
            </a:lvl9pPr>
          </a:lstStyle>
          <a:p>
            <a:endParaRPr/>
          </a:p>
        </p:txBody>
      </p:sp>
      <p:sp>
        <p:nvSpPr>
          <p:cNvPr id="315" name="Google Shape;315;p29"/>
          <p:cNvSpPr txBox="1">
            <a:spLocks noGrp="1"/>
          </p:cNvSpPr>
          <p:nvPr>
            <p:ph type="subTitle" idx="7"/>
          </p:nvPr>
        </p:nvSpPr>
        <p:spPr>
          <a:xfrm>
            <a:off x="2580250" y="1528150"/>
            <a:ext cx="2911500" cy="22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Urbanist"/>
              <a:buNone/>
              <a:defRPr sz="1000" b="1"/>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a:endParaRPr/>
          </a:p>
        </p:txBody>
      </p:sp>
      <p:sp>
        <p:nvSpPr>
          <p:cNvPr id="316" name="Google Shape;316;p29"/>
          <p:cNvSpPr txBox="1">
            <a:spLocks noGrp="1"/>
          </p:cNvSpPr>
          <p:nvPr>
            <p:ph type="body" idx="8"/>
          </p:nvPr>
        </p:nvSpPr>
        <p:spPr>
          <a:xfrm>
            <a:off x="2580250" y="1791652"/>
            <a:ext cx="2911500" cy="6105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800"/>
              </a:spcBef>
              <a:spcAft>
                <a:spcPts val="0"/>
              </a:spcAft>
              <a:buSzPts val="1000"/>
              <a:buChar char="○"/>
              <a:defRPr sz="1000"/>
            </a:lvl2pPr>
            <a:lvl3pPr marL="1371600" lvl="2" indent="-292100">
              <a:lnSpc>
                <a:spcPct val="100000"/>
              </a:lnSpc>
              <a:spcBef>
                <a:spcPts val="800"/>
              </a:spcBef>
              <a:spcAft>
                <a:spcPts val="0"/>
              </a:spcAft>
              <a:buSzPts val="1000"/>
              <a:buChar char="■"/>
              <a:defRPr sz="1000"/>
            </a:lvl3pPr>
            <a:lvl4pPr marL="1828800" lvl="3" indent="-292100">
              <a:lnSpc>
                <a:spcPct val="100000"/>
              </a:lnSpc>
              <a:spcBef>
                <a:spcPts val="800"/>
              </a:spcBef>
              <a:spcAft>
                <a:spcPts val="0"/>
              </a:spcAft>
              <a:buSzPts val="1000"/>
              <a:buChar char="●"/>
              <a:defRPr sz="1000"/>
            </a:lvl4pPr>
            <a:lvl5pPr marL="2286000" lvl="4" indent="-292100">
              <a:lnSpc>
                <a:spcPct val="100000"/>
              </a:lnSpc>
              <a:spcBef>
                <a:spcPts val="800"/>
              </a:spcBef>
              <a:spcAft>
                <a:spcPts val="0"/>
              </a:spcAft>
              <a:buSzPts val="1000"/>
              <a:buChar char="○"/>
              <a:defRPr sz="1000"/>
            </a:lvl5pPr>
            <a:lvl6pPr marL="2743200" lvl="5" indent="-292100">
              <a:lnSpc>
                <a:spcPct val="100000"/>
              </a:lnSpc>
              <a:spcBef>
                <a:spcPts val="800"/>
              </a:spcBef>
              <a:spcAft>
                <a:spcPts val="0"/>
              </a:spcAft>
              <a:buSzPts val="1000"/>
              <a:buChar char="■"/>
              <a:defRPr sz="1000"/>
            </a:lvl6pPr>
            <a:lvl7pPr marL="3200400" lvl="6" indent="-292100">
              <a:lnSpc>
                <a:spcPct val="100000"/>
              </a:lnSpc>
              <a:spcBef>
                <a:spcPts val="800"/>
              </a:spcBef>
              <a:spcAft>
                <a:spcPts val="0"/>
              </a:spcAft>
              <a:buSzPts val="1000"/>
              <a:buChar char="●"/>
              <a:defRPr sz="1000"/>
            </a:lvl7pPr>
            <a:lvl8pPr marL="3657600" lvl="7" indent="-292100">
              <a:lnSpc>
                <a:spcPct val="100000"/>
              </a:lnSpc>
              <a:spcBef>
                <a:spcPts val="800"/>
              </a:spcBef>
              <a:spcAft>
                <a:spcPts val="0"/>
              </a:spcAft>
              <a:buSzPts val="1000"/>
              <a:buChar char="○"/>
              <a:defRPr sz="1000"/>
            </a:lvl8pPr>
            <a:lvl9pPr marL="4114800" lvl="8" indent="-292100">
              <a:lnSpc>
                <a:spcPct val="100000"/>
              </a:lnSpc>
              <a:spcBef>
                <a:spcPts val="800"/>
              </a:spcBef>
              <a:spcAft>
                <a:spcPts val="800"/>
              </a:spcAft>
              <a:buSzPts val="1000"/>
              <a:buChar char="■"/>
              <a:defRPr sz="1000"/>
            </a:lvl9pPr>
          </a:lstStyle>
          <a:p>
            <a:endParaRPr/>
          </a:p>
        </p:txBody>
      </p:sp>
      <p:cxnSp>
        <p:nvCxnSpPr>
          <p:cNvPr id="317" name="Google Shape;317;p29"/>
          <p:cNvCxnSpPr/>
          <p:nvPr/>
        </p:nvCxnSpPr>
        <p:spPr>
          <a:xfrm>
            <a:off x="2423700" y="2531312"/>
            <a:ext cx="3194400" cy="0"/>
          </a:xfrm>
          <a:prstGeom prst="straightConnector1">
            <a:avLst/>
          </a:prstGeom>
          <a:noFill/>
          <a:ln w="9525" cap="flat" cmpd="sng">
            <a:solidFill>
              <a:schemeClr val="dk1"/>
            </a:solidFill>
            <a:prstDash val="solid"/>
            <a:round/>
            <a:headEnd type="none" w="med" len="med"/>
            <a:tailEnd type="none" w="med" len="med"/>
          </a:ln>
        </p:spPr>
      </p:cxnSp>
      <p:cxnSp>
        <p:nvCxnSpPr>
          <p:cNvPr id="318" name="Google Shape;318;p29"/>
          <p:cNvCxnSpPr/>
          <p:nvPr/>
        </p:nvCxnSpPr>
        <p:spPr>
          <a:xfrm>
            <a:off x="2423700" y="3583537"/>
            <a:ext cx="3194400" cy="0"/>
          </a:xfrm>
          <a:prstGeom prst="straightConnector1">
            <a:avLst/>
          </a:prstGeom>
          <a:noFill/>
          <a:ln w="9525" cap="flat" cmpd="sng">
            <a:solidFill>
              <a:schemeClr val="dk1"/>
            </a:solidFill>
            <a:prstDash val="solid"/>
            <a:round/>
            <a:headEnd type="none" w="med" len="med"/>
            <a:tailEnd type="none" w="med" len="med"/>
          </a:ln>
        </p:spPr>
      </p:cxnSp>
      <p:sp>
        <p:nvSpPr>
          <p:cNvPr id="319" name="Google Shape;319;p29"/>
          <p:cNvSpPr txBox="1">
            <a:spLocks noGrp="1"/>
          </p:cNvSpPr>
          <p:nvPr>
            <p:ph type="subTitle" idx="9"/>
          </p:nvPr>
        </p:nvSpPr>
        <p:spPr>
          <a:xfrm>
            <a:off x="2580250" y="2660457"/>
            <a:ext cx="2911500" cy="22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Urbanist"/>
              <a:buNone/>
              <a:defRPr sz="1000" b="1"/>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a:endParaRPr/>
          </a:p>
        </p:txBody>
      </p:sp>
      <p:sp>
        <p:nvSpPr>
          <p:cNvPr id="320" name="Google Shape;320;p29"/>
          <p:cNvSpPr txBox="1">
            <a:spLocks noGrp="1"/>
          </p:cNvSpPr>
          <p:nvPr>
            <p:ph type="body" idx="13"/>
          </p:nvPr>
        </p:nvSpPr>
        <p:spPr>
          <a:xfrm>
            <a:off x="2580250" y="2931046"/>
            <a:ext cx="2911500" cy="6105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sp>
        <p:nvSpPr>
          <p:cNvPr id="321" name="Google Shape;321;p29"/>
          <p:cNvSpPr/>
          <p:nvPr/>
        </p:nvSpPr>
        <p:spPr>
          <a:xfrm flipH="1">
            <a:off x="2600988" y="3992942"/>
            <a:ext cx="681000" cy="273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None/>
            </a:pPr>
            <a:endParaRPr sz="800" b="1">
              <a:solidFill>
                <a:schemeClr val="dk1"/>
              </a:solidFill>
              <a:latin typeface="Urbanist"/>
              <a:ea typeface="Urbanist"/>
              <a:cs typeface="Urbanist"/>
              <a:sym typeface="Urbanist"/>
            </a:endParaRPr>
          </a:p>
        </p:txBody>
      </p:sp>
      <p:sp>
        <p:nvSpPr>
          <p:cNvPr id="322" name="Google Shape;322;p29"/>
          <p:cNvSpPr/>
          <p:nvPr/>
        </p:nvSpPr>
        <p:spPr>
          <a:xfrm flipH="1">
            <a:off x="3654625" y="3992942"/>
            <a:ext cx="681000" cy="273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None/>
            </a:pPr>
            <a:endParaRPr sz="800" b="1">
              <a:solidFill>
                <a:schemeClr val="dk1"/>
              </a:solidFill>
              <a:latin typeface="Urbanist"/>
              <a:ea typeface="Urbanist"/>
              <a:cs typeface="Urbanist"/>
              <a:sym typeface="Urbanist"/>
            </a:endParaRPr>
          </a:p>
        </p:txBody>
      </p:sp>
      <p:sp>
        <p:nvSpPr>
          <p:cNvPr id="323" name="Google Shape;323;p29"/>
          <p:cNvSpPr/>
          <p:nvPr/>
        </p:nvSpPr>
        <p:spPr>
          <a:xfrm flipH="1">
            <a:off x="4602650" y="3992942"/>
            <a:ext cx="681000" cy="273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None/>
            </a:pPr>
            <a:endParaRPr sz="800" b="1">
              <a:solidFill>
                <a:schemeClr val="dk1"/>
              </a:solidFill>
              <a:latin typeface="Urbanist"/>
              <a:ea typeface="Urbanist"/>
              <a:cs typeface="Urbanist"/>
              <a:sym typeface="Urbanist"/>
            </a:endParaRPr>
          </a:p>
        </p:txBody>
      </p:sp>
      <p:sp>
        <p:nvSpPr>
          <p:cNvPr id="324" name="Google Shape;324;p29"/>
          <p:cNvSpPr txBox="1">
            <a:spLocks noGrp="1"/>
          </p:cNvSpPr>
          <p:nvPr>
            <p:ph type="subTitle" idx="14"/>
          </p:nvPr>
        </p:nvSpPr>
        <p:spPr>
          <a:xfrm>
            <a:off x="2567250" y="3671882"/>
            <a:ext cx="2911500" cy="22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Urbanist"/>
              <a:buNone/>
              <a:defRPr sz="1000" b="1"/>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a:endParaRPr/>
          </a:p>
        </p:txBody>
      </p:sp>
      <p:sp>
        <p:nvSpPr>
          <p:cNvPr id="325" name="Google Shape;325;p29"/>
          <p:cNvSpPr txBox="1">
            <a:spLocks noGrp="1"/>
          </p:cNvSpPr>
          <p:nvPr>
            <p:ph type="subTitle" idx="15"/>
          </p:nvPr>
        </p:nvSpPr>
        <p:spPr>
          <a:xfrm>
            <a:off x="5877425" y="1528157"/>
            <a:ext cx="2911500" cy="22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Urbanist"/>
              <a:buNone/>
              <a:defRPr sz="1000" b="1"/>
            </a:lvl1pPr>
            <a:lvl2pPr lvl="1">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2pPr>
            <a:lvl3pPr lvl="2">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3pPr>
            <a:lvl4pPr lvl="3">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4pPr>
            <a:lvl5pPr lvl="4">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5pPr>
            <a:lvl6pPr lvl="5">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6pPr>
            <a:lvl7pPr lvl="6">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7pPr>
            <a:lvl8pPr lvl="7">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8pPr>
            <a:lvl9pPr lvl="8">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9pPr>
          </a:lstStyle>
          <a:p>
            <a:endParaRPr/>
          </a:p>
        </p:txBody>
      </p:sp>
      <p:sp>
        <p:nvSpPr>
          <p:cNvPr id="326" name="Google Shape;326;p29"/>
          <p:cNvSpPr txBox="1">
            <a:spLocks noGrp="1"/>
          </p:cNvSpPr>
          <p:nvPr>
            <p:ph type="subTitle" idx="16"/>
          </p:nvPr>
        </p:nvSpPr>
        <p:spPr>
          <a:xfrm>
            <a:off x="5877425" y="1781107"/>
            <a:ext cx="2911500" cy="2286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800"/>
              <a:buFont typeface="Urbanist"/>
              <a:buNone/>
              <a:defRPr sz="800" b="1">
                <a:solidFill>
                  <a:schemeClr val="accent3"/>
                </a:solidFill>
              </a:defRPr>
            </a:lvl1pPr>
            <a:lvl2pPr lvl="1">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9pPr>
          </a:lstStyle>
          <a:p>
            <a:endParaRPr/>
          </a:p>
        </p:txBody>
      </p:sp>
      <p:sp>
        <p:nvSpPr>
          <p:cNvPr id="327" name="Google Shape;327;p29"/>
          <p:cNvSpPr txBox="1">
            <a:spLocks noGrp="1"/>
          </p:cNvSpPr>
          <p:nvPr>
            <p:ph type="subTitle" idx="17"/>
          </p:nvPr>
        </p:nvSpPr>
        <p:spPr>
          <a:xfrm>
            <a:off x="5877425" y="2219182"/>
            <a:ext cx="2911500" cy="2286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800"/>
              <a:buFont typeface="Urbanist"/>
              <a:buNone/>
              <a:defRPr sz="800" b="1">
                <a:solidFill>
                  <a:schemeClr val="accent3"/>
                </a:solidFill>
              </a:defRPr>
            </a:lvl1pPr>
            <a:lvl2pPr lvl="1">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9pPr>
          </a:lstStyle>
          <a:p>
            <a:endParaRPr/>
          </a:p>
        </p:txBody>
      </p:sp>
      <p:sp>
        <p:nvSpPr>
          <p:cNvPr id="328" name="Google Shape;328;p29"/>
          <p:cNvSpPr txBox="1">
            <a:spLocks noGrp="1"/>
          </p:cNvSpPr>
          <p:nvPr>
            <p:ph type="subTitle" idx="18"/>
          </p:nvPr>
        </p:nvSpPr>
        <p:spPr>
          <a:xfrm>
            <a:off x="5877425" y="2657257"/>
            <a:ext cx="2911500" cy="2286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800"/>
              <a:buFont typeface="Urbanist"/>
              <a:buNone/>
              <a:defRPr sz="800" b="1">
                <a:solidFill>
                  <a:schemeClr val="accent3"/>
                </a:solidFill>
              </a:defRPr>
            </a:lvl1pPr>
            <a:lvl2pPr lvl="1">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sz="1200" b="1">
                <a:solidFill>
                  <a:schemeClr val="accent3"/>
                </a:solidFill>
                <a:latin typeface="Urbanist"/>
                <a:ea typeface="Urbanist"/>
                <a:cs typeface="Urbanist"/>
                <a:sym typeface="Urbanist"/>
              </a:defRPr>
            </a:lvl9pPr>
          </a:lstStyle>
          <a:p>
            <a:endParaRPr/>
          </a:p>
        </p:txBody>
      </p:sp>
      <p:sp>
        <p:nvSpPr>
          <p:cNvPr id="329" name="Google Shape;329;p29"/>
          <p:cNvSpPr txBox="1">
            <a:spLocks noGrp="1"/>
          </p:cNvSpPr>
          <p:nvPr>
            <p:ph type="subTitle" idx="19"/>
          </p:nvPr>
        </p:nvSpPr>
        <p:spPr>
          <a:xfrm>
            <a:off x="5877425" y="3354932"/>
            <a:ext cx="2911500" cy="22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Urbanist"/>
              <a:buNone/>
              <a:defRPr sz="1000" b="1"/>
            </a:lvl1pPr>
            <a:lvl2pPr lvl="1">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2pPr>
            <a:lvl3pPr lvl="2">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3pPr>
            <a:lvl4pPr lvl="3">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4pPr>
            <a:lvl5pPr lvl="4">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5pPr>
            <a:lvl6pPr lvl="5">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6pPr>
            <a:lvl7pPr lvl="6">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7pPr>
            <a:lvl8pPr lvl="7">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8pPr>
            <a:lvl9pPr lvl="8">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9pPr>
          </a:lstStyle>
          <a:p>
            <a:endParaRPr/>
          </a:p>
        </p:txBody>
      </p:sp>
      <p:sp>
        <p:nvSpPr>
          <p:cNvPr id="330" name="Google Shape;330;p29"/>
          <p:cNvSpPr txBox="1">
            <a:spLocks noGrp="1"/>
          </p:cNvSpPr>
          <p:nvPr>
            <p:ph type="subTitle" idx="20"/>
          </p:nvPr>
        </p:nvSpPr>
        <p:spPr>
          <a:xfrm>
            <a:off x="228600" y="228600"/>
            <a:ext cx="2920800" cy="2286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a:endParaRPr/>
          </a:p>
        </p:txBody>
      </p:sp>
      <p:sp>
        <p:nvSpPr>
          <p:cNvPr id="331" name="Google Shape;331;p29"/>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332" name="Google Shape;332;p29"/>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ilestones">
  <p:cSld name="CUSTOM_4">
    <p:spTree>
      <p:nvGrpSpPr>
        <p:cNvPr id="1" name="Shape 333"/>
        <p:cNvGrpSpPr/>
        <p:nvPr/>
      </p:nvGrpSpPr>
      <p:grpSpPr>
        <a:xfrm>
          <a:off x="0" y="0"/>
          <a:ext cx="0" cy="0"/>
          <a:chOff x="0" y="0"/>
          <a:chExt cx="0" cy="0"/>
        </a:xfrm>
      </p:grpSpPr>
      <p:sp>
        <p:nvSpPr>
          <p:cNvPr id="334" name="Google Shape;334;p30"/>
          <p:cNvSpPr txBox="1">
            <a:spLocks noGrp="1"/>
          </p:cNvSpPr>
          <p:nvPr>
            <p:ph type="body" idx="1"/>
          </p:nvPr>
        </p:nvSpPr>
        <p:spPr>
          <a:xfrm>
            <a:off x="2054000" y="2952175"/>
            <a:ext cx="1377600" cy="937800"/>
          </a:xfrm>
          <a:prstGeom prst="rect">
            <a:avLst/>
          </a:prstGeom>
        </p:spPr>
        <p:txBody>
          <a:bodyPr spcFirstLastPara="1" wrap="square" lIns="0" tIns="0" rIns="0" bIns="0" anchor="t" anchorCtr="0">
            <a:sp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800"/>
              </a:spcBef>
              <a:spcAft>
                <a:spcPts val="0"/>
              </a:spcAft>
              <a:buSzPts val="1000"/>
              <a:buChar char="○"/>
              <a:defRPr sz="1000"/>
            </a:lvl2pPr>
            <a:lvl3pPr marL="1371600" lvl="2" indent="-292100">
              <a:lnSpc>
                <a:spcPct val="100000"/>
              </a:lnSpc>
              <a:spcBef>
                <a:spcPts val="800"/>
              </a:spcBef>
              <a:spcAft>
                <a:spcPts val="0"/>
              </a:spcAft>
              <a:buSzPts val="1000"/>
              <a:buChar char="■"/>
              <a:defRPr sz="1000"/>
            </a:lvl3pPr>
            <a:lvl4pPr marL="1828800" lvl="3" indent="-292100">
              <a:lnSpc>
                <a:spcPct val="100000"/>
              </a:lnSpc>
              <a:spcBef>
                <a:spcPts val="800"/>
              </a:spcBef>
              <a:spcAft>
                <a:spcPts val="0"/>
              </a:spcAft>
              <a:buSzPts val="1000"/>
              <a:buChar char="●"/>
              <a:defRPr sz="1000"/>
            </a:lvl4pPr>
            <a:lvl5pPr marL="2286000" lvl="4" indent="-292100">
              <a:lnSpc>
                <a:spcPct val="100000"/>
              </a:lnSpc>
              <a:spcBef>
                <a:spcPts val="800"/>
              </a:spcBef>
              <a:spcAft>
                <a:spcPts val="0"/>
              </a:spcAft>
              <a:buSzPts val="1000"/>
              <a:buChar char="○"/>
              <a:defRPr sz="1000"/>
            </a:lvl5pPr>
            <a:lvl6pPr marL="2743200" lvl="5" indent="-292100">
              <a:lnSpc>
                <a:spcPct val="100000"/>
              </a:lnSpc>
              <a:spcBef>
                <a:spcPts val="800"/>
              </a:spcBef>
              <a:spcAft>
                <a:spcPts val="0"/>
              </a:spcAft>
              <a:buSzPts val="1000"/>
              <a:buChar char="■"/>
              <a:defRPr sz="1000"/>
            </a:lvl6pPr>
            <a:lvl7pPr marL="3200400" lvl="6" indent="-292100">
              <a:lnSpc>
                <a:spcPct val="100000"/>
              </a:lnSpc>
              <a:spcBef>
                <a:spcPts val="800"/>
              </a:spcBef>
              <a:spcAft>
                <a:spcPts val="0"/>
              </a:spcAft>
              <a:buSzPts val="1000"/>
              <a:buChar char="●"/>
              <a:defRPr sz="1000"/>
            </a:lvl7pPr>
            <a:lvl8pPr marL="3657600" lvl="7" indent="-292100">
              <a:lnSpc>
                <a:spcPct val="100000"/>
              </a:lnSpc>
              <a:spcBef>
                <a:spcPts val="800"/>
              </a:spcBef>
              <a:spcAft>
                <a:spcPts val="0"/>
              </a:spcAft>
              <a:buSzPts val="1000"/>
              <a:buChar char="○"/>
              <a:defRPr sz="1000"/>
            </a:lvl8pPr>
            <a:lvl9pPr marL="4114800" lvl="8" indent="-292100">
              <a:lnSpc>
                <a:spcPct val="100000"/>
              </a:lnSpc>
              <a:spcBef>
                <a:spcPts val="800"/>
              </a:spcBef>
              <a:spcAft>
                <a:spcPts val="800"/>
              </a:spcAft>
              <a:buSzPts val="1000"/>
              <a:buChar char="■"/>
              <a:defRPr sz="1000"/>
            </a:lvl9pPr>
          </a:lstStyle>
          <a:p>
            <a:endParaRPr/>
          </a:p>
        </p:txBody>
      </p:sp>
      <p:sp>
        <p:nvSpPr>
          <p:cNvPr id="335" name="Google Shape;335;p30"/>
          <p:cNvSpPr txBox="1">
            <a:spLocks noGrp="1"/>
          </p:cNvSpPr>
          <p:nvPr>
            <p:ph type="body" idx="2"/>
          </p:nvPr>
        </p:nvSpPr>
        <p:spPr>
          <a:xfrm>
            <a:off x="246150" y="2952175"/>
            <a:ext cx="1458000" cy="8121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sp>
        <p:nvSpPr>
          <p:cNvPr id="336" name="Google Shape;336;p30"/>
          <p:cNvSpPr txBox="1">
            <a:spLocks noGrp="1"/>
          </p:cNvSpPr>
          <p:nvPr>
            <p:ph type="subTitle" idx="3"/>
          </p:nvPr>
        </p:nvSpPr>
        <p:spPr>
          <a:xfrm>
            <a:off x="3829950" y="2667925"/>
            <a:ext cx="1339800" cy="1443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a:endParaRPr/>
          </a:p>
        </p:txBody>
      </p:sp>
      <p:sp>
        <p:nvSpPr>
          <p:cNvPr id="337" name="Google Shape;337;p30"/>
          <p:cNvSpPr txBox="1">
            <a:spLocks noGrp="1"/>
          </p:cNvSpPr>
          <p:nvPr>
            <p:ph type="body" idx="4"/>
          </p:nvPr>
        </p:nvSpPr>
        <p:spPr>
          <a:xfrm>
            <a:off x="3848250" y="2952163"/>
            <a:ext cx="1458000" cy="8121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sp>
        <p:nvSpPr>
          <p:cNvPr id="338" name="Google Shape;338;p30"/>
          <p:cNvSpPr txBox="1">
            <a:spLocks noGrp="1"/>
          </p:cNvSpPr>
          <p:nvPr>
            <p:ph type="subTitle" idx="5"/>
          </p:nvPr>
        </p:nvSpPr>
        <p:spPr>
          <a:xfrm>
            <a:off x="2077400" y="4218350"/>
            <a:ext cx="1377600" cy="144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2pPr>
            <a:lvl3pPr lvl="2"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3pPr>
            <a:lvl4pPr lvl="3"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4pPr>
            <a:lvl5pPr lvl="4"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5pPr>
            <a:lvl6pPr lvl="5"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6pPr>
            <a:lvl7pPr lvl="6"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7pPr>
            <a:lvl8pPr lvl="7"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8pPr>
            <a:lvl9pPr lvl="8"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9pPr>
          </a:lstStyle>
          <a:p>
            <a:endParaRPr/>
          </a:p>
        </p:txBody>
      </p:sp>
      <p:sp>
        <p:nvSpPr>
          <p:cNvPr id="339" name="Google Shape;339;p30"/>
          <p:cNvSpPr txBox="1">
            <a:spLocks noGrp="1"/>
          </p:cNvSpPr>
          <p:nvPr>
            <p:ph type="body" idx="6"/>
          </p:nvPr>
        </p:nvSpPr>
        <p:spPr>
          <a:xfrm>
            <a:off x="5634175" y="2952175"/>
            <a:ext cx="1458000" cy="8121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sp>
        <p:nvSpPr>
          <p:cNvPr id="340" name="Google Shape;340;p30"/>
          <p:cNvSpPr txBox="1">
            <a:spLocks noGrp="1"/>
          </p:cNvSpPr>
          <p:nvPr>
            <p:ph type="subTitle" idx="7"/>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341" name="Google Shape;341;p30"/>
          <p:cNvSpPr txBox="1">
            <a:spLocks noGrp="1"/>
          </p:cNvSpPr>
          <p:nvPr>
            <p:ph type="subTitle" idx="8"/>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342" name="Google Shape;342;p30"/>
          <p:cNvSpPr txBox="1">
            <a:spLocks noGrp="1"/>
          </p:cNvSpPr>
          <p:nvPr>
            <p:ph type="subTitle" idx="9"/>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cxnSp>
        <p:nvCxnSpPr>
          <p:cNvPr id="343" name="Google Shape;343;p30"/>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344" name="Google Shape;344;p30"/>
          <p:cNvSpPr txBox="1">
            <a:spLocks noGrp="1"/>
          </p:cNvSpPr>
          <p:nvPr>
            <p:ph type="title"/>
          </p:nvPr>
        </p:nvSpPr>
        <p:spPr>
          <a:xfrm>
            <a:off x="228600" y="613525"/>
            <a:ext cx="6841500" cy="753000"/>
          </a:xfrm>
          <a:prstGeom prst="rect">
            <a:avLst/>
          </a:prstGeom>
        </p:spPr>
        <p:txBody>
          <a:bodyPr spcFirstLastPara="1" wrap="square" lIns="0" tIns="0" rIns="91425" bIns="91425" anchor="t" anchorCtr="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a:endParaRPr/>
          </a:p>
        </p:txBody>
      </p:sp>
      <p:sp>
        <p:nvSpPr>
          <p:cNvPr id="345" name="Google Shape;345;p30"/>
          <p:cNvSpPr txBox="1">
            <a:spLocks noGrp="1"/>
          </p:cNvSpPr>
          <p:nvPr>
            <p:ph type="subTitle" idx="13"/>
          </p:nvPr>
        </p:nvSpPr>
        <p:spPr>
          <a:xfrm>
            <a:off x="277500" y="4218350"/>
            <a:ext cx="1377600" cy="144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1000"/>
              <a:buFont typeface="Urbanist"/>
              <a:buNone/>
              <a:defRPr sz="1000">
                <a:solidFill>
                  <a:schemeClr val="dk1"/>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a:endParaRPr/>
          </a:p>
        </p:txBody>
      </p:sp>
      <p:sp>
        <p:nvSpPr>
          <p:cNvPr id="346" name="Google Shape;346;p30"/>
          <p:cNvSpPr txBox="1">
            <a:spLocks noGrp="1"/>
          </p:cNvSpPr>
          <p:nvPr>
            <p:ph type="subTitle" idx="14"/>
          </p:nvPr>
        </p:nvSpPr>
        <p:spPr>
          <a:xfrm>
            <a:off x="3877300" y="4218350"/>
            <a:ext cx="1377600" cy="144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2pPr>
            <a:lvl3pPr lvl="2"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3pPr>
            <a:lvl4pPr lvl="3"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4pPr>
            <a:lvl5pPr lvl="4"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5pPr>
            <a:lvl6pPr lvl="5"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6pPr>
            <a:lvl7pPr lvl="6"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7pPr>
            <a:lvl8pPr lvl="7"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8pPr>
            <a:lvl9pPr lvl="8"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9pPr>
          </a:lstStyle>
          <a:p>
            <a:endParaRPr/>
          </a:p>
        </p:txBody>
      </p:sp>
      <p:sp>
        <p:nvSpPr>
          <p:cNvPr id="347" name="Google Shape;347;p30"/>
          <p:cNvSpPr txBox="1">
            <a:spLocks noGrp="1"/>
          </p:cNvSpPr>
          <p:nvPr>
            <p:ph type="subTitle" idx="15"/>
          </p:nvPr>
        </p:nvSpPr>
        <p:spPr>
          <a:xfrm>
            <a:off x="5677200" y="4218350"/>
            <a:ext cx="1377600" cy="144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a:endParaRPr/>
          </a:p>
        </p:txBody>
      </p:sp>
      <p:sp>
        <p:nvSpPr>
          <p:cNvPr id="348" name="Google Shape;348;p30"/>
          <p:cNvSpPr txBox="1">
            <a:spLocks noGrp="1"/>
          </p:cNvSpPr>
          <p:nvPr>
            <p:ph type="subTitle" idx="16"/>
          </p:nvPr>
        </p:nvSpPr>
        <p:spPr>
          <a:xfrm>
            <a:off x="7477100" y="4218350"/>
            <a:ext cx="1377600" cy="144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a:endParaRPr/>
          </a:p>
        </p:txBody>
      </p:sp>
      <p:sp>
        <p:nvSpPr>
          <p:cNvPr id="349" name="Google Shape;349;p30"/>
          <p:cNvSpPr txBox="1">
            <a:spLocks noGrp="1"/>
          </p:cNvSpPr>
          <p:nvPr>
            <p:ph type="subTitle" idx="17"/>
          </p:nvPr>
        </p:nvSpPr>
        <p:spPr>
          <a:xfrm>
            <a:off x="238800" y="2667925"/>
            <a:ext cx="1339800" cy="144300"/>
          </a:xfrm>
          <a:prstGeom prst="rect">
            <a:avLst/>
          </a:prstGeom>
        </p:spPr>
        <p:txBody>
          <a:bodyPr spcFirstLastPara="1" wrap="square" lIns="0" tIns="0" rIns="91425" bIns="91425" anchor="t" anchorCtr="0">
            <a:noAutofit/>
          </a:bodyPr>
          <a:lstStyle>
            <a:lvl1pPr lvl="0">
              <a:spcBef>
                <a:spcPts val="0"/>
              </a:spcBef>
              <a:spcAft>
                <a:spcPts val="0"/>
              </a:spcAft>
              <a:buClr>
                <a:schemeClr val="accent3"/>
              </a:buClr>
              <a:buSzPts val="1200"/>
              <a:buFont typeface="Urbanist"/>
              <a:buNone/>
              <a:defRPr sz="1200" b="1">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30"/>
          <p:cNvSpPr txBox="1">
            <a:spLocks noGrp="1"/>
          </p:cNvSpPr>
          <p:nvPr>
            <p:ph type="subTitle" idx="18"/>
          </p:nvPr>
        </p:nvSpPr>
        <p:spPr>
          <a:xfrm>
            <a:off x="2034375" y="2667925"/>
            <a:ext cx="1339800" cy="1443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a:endParaRPr/>
          </a:p>
        </p:txBody>
      </p:sp>
      <p:sp>
        <p:nvSpPr>
          <p:cNvPr id="351" name="Google Shape;351;p30"/>
          <p:cNvSpPr txBox="1">
            <a:spLocks noGrp="1"/>
          </p:cNvSpPr>
          <p:nvPr>
            <p:ph type="subTitle" idx="19"/>
          </p:nvPr>
        </p:nvSpPr>
        <p:spPr>
          <a:xfrm>
            <a:off x="5645375" y="2667925"/>
            <a:ext cx="1339800" cy="1443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a:endParaRPr/>
          </a:p>
        </p:txBody>
      </p:sp>
      <p:sp>
        <p:nvSpPr>
          <p:cNvPr id="352" name="Google Shape;352;p30"/>
          <p:cNvSpPr txBox="1">
            <a:spLocks noGrp="1"/>
          </p:cNvSpPr>
          <p:nvPr>
            <p:ph type="subTitle" idx="20"/>
          </p:nvPr>
        </p:nvSpPr>
        <p:spPr>
          <a:xfrm>
            <a:off x="7460789" y="2667925"/>
            <a:ext cx="1339800" cy="1443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a:endParaRPr/>
          </a:p>
        </p:txBody>
      </p:sp>
      <p:sp>
        <p:nvSpPr>
          <p:cNvPr id="353" name="Google Shape;353;p30"/>
          <p:cNvSpPr txBox="1">
            <a:spLocks noGrp="1"/>
          </p:cNvSpPr>
          <p:nvPr>
            <p:ph type="subTitle" idx="21"/>
          </p:nvPr>
        </p:nvSpPr>
        <p:spPr>
          <a:xfrm>
            <a:off x="372900" y="2029450"/>
            <a:ext cx="314100" cy="338700"/>
          </a:xfrm>
          <a:prstGeom prst="rect">
            <a:avLst/>
          </a:prstGeom>
        </p:spPr>
        <p:txBody>
          <a:bodyPr spcFirstLastPara="1" wrap="square" lIns="0" tIns="0" rIns="0" bIns="0" anchor="t" anchorCtr="0">
            <a:noAutofit/>
          </a:bodyPr>
          <a:lstStyle>
            <a:lvl1pPr lvl="0" algn="ctr">
              <a:spcBef>
                <a:spcPts val="0"/>
              </a:spcBef>
              <a:spcAft>
                <a:spcPts val="0"/>
              </a:spcAft>
              <a:buClr>
                <a:schemeClr val="dk1"/>
              </a:buClr>
              <a:buSzPts val="1600"/>
              <a:buFont typeface="Urbanist"/>
              <a:buNone/>
              <a:defRPr b="1">
                <a:solidFill>
                  <a:schemeClr val="dk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54" name="Google Shape;354;p30"/>
          <p:cNvSpPr txBox="1">
            <a:spLocks noGrp="1"/>
          </p:cNvSpPr>
          <p:nvPr>
            <p:ph type="subTitle" idx="22"/>
          </p:nvPr>
        </p:nvSpPr>
        <p:spPr>
          <a:xfrm>
            <a:off x="2178663" y="2027390"/>
            <a:ext cx="314100" cy="338700"/>
          </a:xfrm>
          <a:prstGeom prst="rect">
            <a:avLst/>
          </a:prstGeom>
        </p:spPr>
        <p:txBody>
          <a:bodyPr spcFirstLastPara="1" wrap="square" lIns="0" tIns="0" rIns="0" bIns="0" anchor="t" anchorCtr="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sz="1600" b="1">
                <a:solidFill>
                  <a:schemeClr val="accent3"/>
                </a:solidFill>
              </a:defRPr>
            </a:lvl2pPr>
            <a:lvl3pPr lvl="2" algn="ctr">
              <a:spcBef>
                <a:spcPts val="0"/>
              </a:spcBef>
              <a:spcAft>
                <a:spcPts val="0"/>
              </a:spcAft>
              <a:buClr>
                <a:schemeClr val="accent3"/>
              </a:buClr>
              <a:buSzPts val="1600"/>
              <a:buNone/>
              <a:defRPr sz="1600" b="1">
                <a:solidFill>
                  <a:schemeClr val="accent3"/>
                </a:solidFill>
              </a:defRPr>
            </a:lvl3pPr>
            <a:lvl4pPr lvl="3" algn="ctr">
              <a:spcBef>
                <a:spcPts val="0"/>
              </a:spcBef>
              <a:spcAft>
                <a:spcPts val="0"/>
              </a:spcAft>
              <a:buClr>
                <a:schemeClr val="accent3"/>
              </a:buClr>
              <a:buSzPts val="1600"/>
              <a:buNone/>
              <a:defRPr sz="1600" b="1">
                <a:solidFill>
                  <a:schemeClr val="accent3"/>
                </a:solidFill>
              </a:defRPr>
            </a:lvl4pPr>
            <a:lvl5pPr lvl="4" algn="ctr">
              <a:spcBef>
                <a:spcPts val="0"/>
              </a:spcBef>
              <a:spcAft>
                <a:spcPts val="0"/>
              </a:spcAft>
              <a:buClr>
                <a:schemeClr val="accent3"/>
              </a:buClr>
              <a:buSzPts val="1600"/>
              <a:buNone/>
              <a:defRPr sz="1600" b="1">
                <a:solidFill>
                  <a:schemeClr val="accent3"/>
                </a:solidFill>
              </a:defRPr>
            </a:lvl5pPr>
            <a:lvl6pPr lvl="5" algn="ctr">
              <a:spcBef>
                <a:spcPts val="0"/>
              </a:spcBef>
              <a:spcAft>
                <a:spcPts val="0"/>
              </a:spcAft>
              <a:buClr>
                <a:schemeClr val="accent3"/>
              </a:buClr>
              <a:buSzPts val="1600"/>
              <a:buNone/>
              <a:defRPr sz="1600" b="1">
                <a:solidFill>
                  <a:schemeClr val="accent3"/>
                </a:solidFill>
              </a:defRPr>
            </a:lvl6pPr>
            <a:lvl7pPr lvl="6" algn="ctr">
              <a:spcBef>
                <a:spcPts val="0"/>
              </a:spcBef>
              <a:spcAft>
                <a:spcPts val="0"/>
              </a:spcAft>
              <a:buClr>
                <a:schemeClr val="accent3"/>
              </a:buClr>
              <a:buSzPts val="1600"/>
              <a:buNone/>
              <a:defRPr sz="1600" b="1">
                <a:solidFill>
                  <a:schemeClr val="accent3"/>
                </a:solidFill>
              </a:defRPr>
            </a:lvl7pPr>
            <a:lvl8pPr lvl="7" algn="ctr">
              <a:spcBef>
                <a:spcPts val="0"/>
              </a:spcBef>
              <a:spcAft>
                <a:spcPts val="0"/>
              </a:spcAft>
              <a:buClr>
                <a:schemeClr val="accent3"/>
              </a:buClr>
              <a:buSzPts val="1600"/>
              <a:buNone/>
              <a:defRPr sz="1600" b="1">
                <a:solidFill>
                  <a:schemeClr val="accent3"/>
                </a:solidFill>
              </a:defRPr>
            </a:lvl8pPr>
            <a:lvl9pPr lvl="8" algn="ctr">
              <a:spcBef>
                <a:spcPts val="0"/>
              </a:spcBef>
              <a:spcAft>
                <a:spcPts val="0"/>
              </a:spcAft>
              <a:buClr>
                <a:schemeClr val="accent3"/>
              </a:buClr>
              <a:buSzPts val="1600"/>
              <a:buNone/>
              <a:defRPr sz="1600" b="1">
                <a:solidFill>
                  <a:schemeClr val="accent3"/>
                </a:solidFill>
              </a:defRPr>
            </a:lvl9pPr>
          </a:lstStyle>
          <a:p>
            <a:endParaRPr/>
          </a:p>
        </p:txBody>
      </p:sp>
      <p:sp>
        <p:nvSpPr>
          <p:cNvPr id="355" name="Google Shape;355;p30"/>
          <p:cNvSpPr txBox="1">
            <a:spLocks noGrp="1"/>
          </p:cNvSpPr>
          <p:nvPr>
            <p:ph type="subTitle" idx="23"/>
          </p:nvPr>
        </p:nvSpPr>
        <p:spPr>
          <a:xfrm>
            <a:off x="3974250" y="2027390"/>
            <a:ext cx="314100" cy="338700"/>
          </a:xfrm>
          <a:prstGeom prst="rect">
            <a:avLst/>
          </a:prstGeom>
        </p:spPr>
        <p:txBody>
          <a:bodyPr spcFirstLastPara="1" wrap="square" lIns="0" tIns="0" rIns="0" bIns="0" anchor="t" anchorCtr="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sz="1600" b="1">
                <a:solidFill>
                  <a:schemeClr val="accent3"/>
                </a:solidFill>
              </a:defRPr>
            </a:lvl2pPr>
            <a:lvl3pPr lvl="2" algn="ctr">
              <a:spcBef>
                <a:spcPts val="0"/>
              </a:spcBef>
              <a:spcAft>
                <a:spcPts val="0"/>
              </a:spcAft>
              <a:buClr>
                <a:schemeClr val="accent3"/>
              </a:buClr>
              <a:buSzPts val="1600"/>
              <a:buNone/>
              <a:defRPr sz="1600" b="1">
                <a:solidFill>
                  <a:schemeClr val="accent3"/>
                </a:solidFill>
              </a:defRPr>
            </a:lvl3pPr>
            <a:lvl4pPr lvl="3" algn="ctr">
              <a:spcBef>
                <a:spcPts val="0"/>
              </a:spcBef>
              <a:spcAft>
                <a:spcPts val="0"/>
              </a:spcAft>
              <a:buClr>
                <a:schemeClr val="accent3"/>
              </a:buClr>
              <a:buSzPts val="1600"/>
              <a:buNone/>
              <a:defRPr sz="1600" b="1">
                <a:solidFill>
                  <a:schemeClr val="accent3"/>
                </a:solidFill>
              </a:defRPr>
            </a:lvl4pPr>
            <a:lvl5pPr lvl="4" algn="ctr">
              <a:spcBef>
                <a:spcPts val="0"/>
              </a:spcBef>
              <a:spcAft>
                <a:spcPts val="0"/>
              </a:spcAft>
              <a:buClr>
                <a:schemeClr val="accent3"/>
              </a:buClr>
              <a:buSzPts val="1600"/>
              <a:buNone/>
              <a:defRPr sz="1600" b="1">
                <a:solidFill>
                  <a:schemeClr val="accent3"/>
                </a:solidFill>
              </a:defRPr>
            </a:lvl5pPr>
            <a:lvl6pPr lvl="5" algn="ctr">
              <a:spcBef>
                <a:spcPts val="0"/>
              </a:spcBef>
              <a:spcAft>
                <a:spcPts val="0"/>
              </a:spcAft>
              <a:buClr>
                <a:schemeClr val="accent3"/>
              </a:buClr>
              <a:buSzPts val="1600"/>
              <a:buNone/>
              <a:defRPr sz="1600" b="1">
                <a:solidFill>
                  <a:schemeClr val="accent3"/>
                </a:solidFill>
              </a:defRPr>
            </a:lvl6pPr>
            <a:lvl7pPr lvl="6" algn="ctr">
              <a:spcBef>
                <a:spcPts val="0"/>
              </a:spcBef>
              <a:spcAft>
                <a:spcPts val="0"/>
              </a:spcAft>
              <a:buClr>
                <a:schemeClr val="accent3"/>
              </a:buClr>
              <a:buSzPts val="1600"/>
              <a:buNone/>
              <a:defRPr sz="1600" b="1">
                <a:solidFill>
                  <a:schemeClr val="accent3"/>
                </a:solidFill>
              </a:defRPr>
            </a:lvl7pPr>
            <a:lvl8pPr lvl="7" algn="ctr">
              <a:spcBef>
                <a:spcPts val="0"/>
              </a:spcBef>
              <a:spcAft>
                <a:spcPts val="0"/>
              </a:spcAft>
              <a:buClr>
                <a:schemeClr val="accent3"/>
              </a:buClr>
              <a:buSzPts val="1600"/>
              <a:buNone/>
              <a:defRPr sz="1600" b="1">
                <a:solidFill>
                  <a:schemeClr val="accent3"/>
                </a:solidFill>
              </a:defRPr>
            </a:lvl8pPr>
            <a:lvl9pPr lvl="8" algn="ctr">
              <a:spcBef>
                <a:spcPts val="0"/>
              </a:spcBef>
              <a:spcAft>
                <a:spcPts val="0"/>
              </a:spcAft>
              <a:buClr>
                <a:schemeClr val="accent3"/>
              </a:buClr>
              <a:buSzPts val="1600"/>
              <a:buNone/>
              <a:defRPr sz="1600" b="1">
                <a:solidFill>
                  <a:schemeClr val="accent3"/>
                </a:solidFill>
              </a:defRPr>
            </a:lvl9pPr>
          </a:lstStyle>
          <a:p>
            <a:endParaRPr/>
          </a:p>
        </p:txBody>
      </p:sp>
      <p:sp>
        <p:nvSpPr>
          <p:cNvPr id="356" name="Google Shape;356;p30"/>
          <p:cNvSpPr txBox="1">
            <a:spLocks noGrp="1"/>
          </p:cNvSpPr>
          <p:nvPr>
            <p:ph type="subTitle" idx="24"/>
          </p:nvPr>
        </p:nvSpPr>
        <p:spPr>
          <a:xfrm>
            <a:off x="5789675" y="2027390"/>
            <a:ext cx="314100" cy="338700"/>
          </a:xfrm>
          <a:prstGeom prst="rect">
            <a:avLst/>
          </a:prstGeom>
        </p:spPr>
        <p:txBody>
          <a:bodyPr spcFirstLastPara="1" wrap="square" lIns="0" tIns="0" rIns="0" bIns="0" anchor="t" anchorCtr="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sz="1600" b="1">
                <a:solidFill>
                  <a:schemeClr val="accent3"/>
                </a:solidFill>
              </a:defRPr>
            </a:lvl2pPr>
            <a:lvl3pPr lvl="2" algn="ctr">
              <a:spcBef>
                <a:spcPts val="0"/>
              </a:spcBef>
              <a:spcAft>
                <a:spcPts val="0"/>
              </a:spcAft>
              <a:buClr>
                <a:schemeClr val="accent3"/>
              </a:buClr>
              <a:buSzPts val="1600"/>
              <a:buNone/>
              <a:defRPr sz="1600" b="1">
                <a:solidFill>
                  <a:schemeClr val="accent3"/>
                </a:solidFill>
              </a:defRPr>
            </a:lvl3pPr>
            <a:lvl4pPr lvl="3" algn="ctr">
              <a:spcBef>
                <a:spcPts val="0"/>
              </a:spcBef>
              <a:spcAft>
                <a:spcPts val="0"/>
              </a:spcAft>
              <a:buClr>
                <a:schemeClr val="accent3"/>
              </a:buClr>
              <a:buSzPts val="1600"/>
              <a:buNone/>
              <a:defRPr sz="1600" b="1">
                <a:solidFill>
                  <a:schemeClr val="accent3"/>
                </a:solidFill>
              </a:defRPr>
            </a:lvl4pPr>
            <a:lvl5pPr lvl="4" algn="ctr">
              <a:spcBef>
                <a:spcPts val="0"/>
              </a:spcBef>
              <a:spcAft>
                <a:spcPts val="0"/>
              </a:spcAft>
              <a:buClr>
                <a:schemeClr val="accent3"/>
              </a:buClr>
              <a:buSzPts val="1600"/>
              <a:buNone/>
              <a:defRPr sz="1600" b="1">
                <a:solidFill>
                  <a:schemeClr val="accent3"/>
                </a:solidFill>
              </a:defRPr>
            </a:lvl5pPr>
            <a:lvl6pPr lvl="5" algn="ctr">
              <a:spcBef>
                <a:spcPts val="0"/>
              </a:spcBef>
              <a:spcAft>
                <a:spcPts val="0"/>
              </a:spcAft>
              <a:buClr>
                <a:schemeClr val="accent3"/>
              </a:buClr>
              <a:buSzPts val="1600"/>
              <a:buNone/>
              <a:defRPr sz="1600" b="1">
                <a:solidFill>
                  <a:schemeClr val="accent3"/>
                </a:solidFill>
              </a:defRPr>
            </a:lvl6pPr>
            <a:lvl7pPr lvl="6" algn="ctr">
              <a:spcBef>
                <a:spcPts val="0"/>
              </a:spcBef>
              <a:spcAft>
                <a:spcPts val="0"/>
              </a:spcAft>
              <a:buClr>
                <a:schemeClr val="accent3"/>
              </a:buClr>
              <a:buSzPts val="1600"/>
              <a:buNone/>
              <a:defRPr sz="1600" b="1">
                <a:solidFill>
                  <a:schemeClr val="accent3"/>
                </a:solidFill>
              </a:defRPr>
            </a:lvl7pPr>
            <a:lvl8pPr lvl="7" algn="ctr">
              <a:spcBef>
                <a:spcPts val="0"/>
              </a:spcBef>
              <a:spcAft>
                <a:spcPts val="0"/>
              </a:spcAft>
              <a:buClr>
                <a:schemeClr val="accent3"/>
              </a:buClr>
              <a:buSzPts val="1600"/>
              <a:buNone/>
              <a:defRPr sz="1600" b="1">
                <a:solidFill>
                  <a:schemeClr val="accent3"/>
                </a:solidFill>
              </a:defRPr>
            </a:lvl8pPr>
            <a:lvl9pPr lvl="8" algn="ctr">
              <a:spcBef>
                <a:spcPts val="0"/>
              </a:spcBef>
              <a:spcAft>
                <a:spcPts val="0"/>
              </a:spcAft>
              <a:buClr>
                <a:schemeClr val="accent3"/>
              </a:buClr>
              <a:buSzPts val="1600"/>
              <a:buNone/>
              <a:defRPr sz="1600" b="1">
                <a:solidFill>
                  <a:schemeClr val="accent3"/>
                </a:solidFill>
              </a:defRPr>
            </a:lvl9pPr>
          </a:lstStyle>
          <a:p>
            <a:endParaRPr/>
          </a:p>
        </p:txBody>
      </p:sp>
      <p:sp>
        <p:nvSpPr>
          <p:cNvPr id="357" name="Google Shape;357;p30"/>
          <p:cNvSpPr txBox="1">
            <a:spLocks noGrp="1"/>
          </p:cNvSpPr>
          <p:nvPr>
            <p:ph type="subTitle" idx="25"/>
          </p:nvPr>
        </p:nvSpPr>
        <p:spPr>
          <a:xfrm>
            <a:off x="7605089" y="2027390"/>
            <a:ext cx="314100" cy="338700"/>
          </a:xfrm>
          <a:prstGeom prst="rect">
            <a:avLst/>
          </a:prstGeom>
        </p:spPr>
        <p:txBody>
          <a:bodyPr spcFirstLastPara="1" wrap="square" lIns="0" tIns="0" rIns="0" bIns="0" anchor="t" anchorCtr="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sz="1600" b="1">
                <a:solidFill>
                  <a:schemeClr val="accent3"/>
                </a:solidFill>
              </a:defRPr>
            </a:lvl2pPr>
            <a:lvl3pPr lvl="2" algn="ctr">
              <a:spcBef>
                <a:spcPts val="0"/>
              </a:spcBef>
              <a:spcAft>
                <a:spcPts val="0"/>
              </a:spcAft>
              <a:buClr>
                <a:schemeClr val="accent3"/>
              </a:buClr>
              <a:buSzPts val="1600"/>
              <a:buNone/>
              <a:defRPr sz="1600" b="1">
                <a:solidFill>
                  <a:schemeClr val="accent3"/>
                </a:solidFill>
              </a:defRPr>
            </a:lvl3pPr>
            <a:lvl4pPr lvl="3" algn="ctr">
              <a:spcBef>
                <a:spcPts val="0"/>
              </a:spcBef>
              <a:spcAft>
                <a:spcPts val="0"/>
              </a:spcAft>
              <a:buClr>
                <a:schemeClr val="accent3"/>
              </a:buClr>
              <a:buSzPts val="1600"/>
              <a:buNone/>
              <a:defRPr sz="1600" b="1">
                <a:solidFill>
                  <a:schemeClr val="accent3"/>
                </a:solidFill>
              </a:defRPr>
            </a:lvl4pPr>
            <a:lvl5pPr lvl="4" algn="ctr">
              <a:spcBef>
                <a:spcPts val="0"/>
              </a:spcBef>
              <a:spcAft>
                <a:spcPts val="0"/>
              </a:spcAft>
              <a:buClr>
                <a:schemeClr val="accent3"/>
              </a:buClr>
              <a:buSzPts val="1600"/>
              <a:buNone/>
              <a:defRPr sz="1600" b="1">
                <a:solidFill>
                  <a:schemeClr val="accent3"/>
                </a:solidFill>
              </a:defRPr>
            </a:lvl5pPr>
            <a:lvl6pPr lvl="5" algn="ctr">
              <a:spcBef>
                <a:spcPts val="0"/>
              </a:spcBef>
              <a:spcAft>
                <a:spcPts val="0"/>
              </a:spcAft>
              <a:buClr>
                <a:schemeClr val="accent3"/>
              </a:buClr>
              <a:buSzPts val="1600"/>
              <a:buNone/>
              <a:defRPr sz="1600" b="1">
                <a:solidFill>
                  <a:schemeClr val="accent3"/>
                </a:solidFill>
              </a:defRPr>
            </a:lvl6pPr>
            <a:lvl7pPr lvl="6" algn="ctr">
              <a:spcBef>
                <a:spcPts val="0"/>
              </a:spcBef>
              <a:spcAft>
                <a:spcPts val="0"/>
              </a:spcAft>
              <a:buClr>
                <a:schemeClr val="accent3"/>
              </a:buClr>
              <a:buSzPts val="1600"/>
              <a:buNone/>
              <a:defRPr sz="1600" b="1">
                <a:solidFill>
                  <a:schemeClr val="accent3"/>
                </a:solidFill>
              </a:defRPr>
            </a:lvl7pPr>
            <a:lvl8pPr lvl="7" algn="ctr">
              <a:spcBef>
                <a:spcPts val="0"/>
              </a:spcBef>
              <a:spcAft>
                <a:spcPts val="0"/>
              </a:spcAft>
              <a:buClr>
                <a:schemeClr val="accent3"/>
              </a:buClr>
              <a:buSzPts val="1600"/>
              <a:buNone/>
              <a:defRPr sz="1600" b="1">
                <a:solidFill>
                  <a:schemeClr val="accent3"/>
                </a:solidFill>
              </a:defRPr>
            </a:lvl8pPr>
            <a:lvl9pPr lvl="8" algn="ctr">
              <a:spcBef>
                <a:spcPts val="0"/>
              </a:spcBef>
              <a:spcAft>
                <a:spcPts val="0"/>
              </a:spcAft>
              <a:buClr>
                <a:schemeClr val="accent3"/>
              </a:buClr>
              <a:buSzPts val="1600"/>
              <a:buNone/>
              <a:defRPr sz="1600" b="1">
                <a:solidFill>
                  <a:schemeClr val="accent3"/>
                </a:solidFill>
              </a:defRPr>
            </a:lvl9pPr>
          </a:lstStyle>
          <a:p>
            <a:endParaRPr/>
          </a:p>
        </p:txBody>
      </p:sp>
      <p:sp>
        <p:nvSpPr>
          <p:cNvPr id="358" name="Google Shape;358;p30"/>
          <p:cNvSpPr txBox="1">
            <a:spLocks noGrp="1"/>
          </p:cNvSpPr>
          <p:nvPr>
            <p:ph type="body" idx="26"/>
          </p:nvPr>
        </p:nvSpPr>
        <p:spPr>
          <a:xfrm>
            <a:off x="7450350" y="2952175"/>
            <a:ext cx="1458000" cy="8121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Urbanist"/>
              <a:buChar char="●"/>
              <a:defRPr sz="1000"/>
            </a:lvl1pPr>
            <a:lvl2pPr marL="914400" lvl="1" indent="-292100">
              <a:spcBef>
                <a:spcPts val="0"/>
              </a:spcBef>
              <a:spcAft>
                <a:spcPts val="0"/>
              </a:spcAft>
              <a:buClr>
                <a:schemeClr val="lt1"/>
              </a:buClr>
              <a:buSzPts val="1000"/>
              <a:buFont typeface="Urbanist"/>
              <a:buChar char="○"/>
              <a:defRPr sz="1000"/>
            </a:lvl2pPr>
            <a:lvl3pPr marL="1371600" lvl="2" indent="-292100">
              <a:spcBef>
                <a:spcPts val="0"/>
              </a:spcBef>
              <a:spcAft>
                <a:spcPts val="0"/>
              </a:spcAft>
              <a:buClr>
                <a:schemeClr val="lt1"/>
              </a:buClr>
              <a:buSzPts val="1000"/>
              <a:buFont typeface="Urbanist"/>
              <a:buChar char="■"/>
              <a:defRPr sz="1000"/>
            </a:lvl3pPr>
            <a:lvl4pPr marL="1828800" lvl="3" indent="-292100">
              <a:spcBef>
                <a:spcPts val="0"/>
              </a:spcBef>
              <a:spcAft>
                <a:spcPts val="0"/>
              </a:spcAft>
              <a:buClr>
                <a:schemeClr val="lt1"/>
              </a:buClr>
              <a:buSzPts val="1000"/>
              <a:buFont typeface="Urbanist"/>
              <a:buChar char="●"/>
              <a:defRPr sz="1000"/>
            </a:lvl4pPr>
            <a:lvl5pPr marL="2286000" lvl="4" indent="-292100">
              <a:spcBef>
                <a:spcPts val="0"/>
              </a:spcBef>
              <a:spcAft>
                <a:spcPts val="0"/>
              </a:spcAft>
              <a:buClr>
                <a:schemeClr val="lt1"/>
              </a:buClr>
              <a:buSzPts val="1000"/>
              <a:buFont typeface="Urbanist"/>
              <a:buChar char="○"/>
              <a:defRPr sz="1000"/>
            </a:lvl5pPr>
            <a:lvl6pPr marL="2743200" lvl="5" indent="-292100">
              <a:spcBef>
                <a:spcPts val="0"/>
              </a:spcBef>
              <a:spcAft>
                <a:spcPts val="0"/>
              </a:spcAft>
              <a:buClr>
                <a:schemeClr val="lt1"/>
              </a:buClr>
              <a:buSzPts val="1000"/>
              <a:buFont typeface="Urbanist"/>
              <a:buChar char="■"/>
              <a:defRPr sz="1000"/>
            </a:lvl6pPr>
            <a:lvl7pPr marL="3200400" lvl="6" indent="-292100">
              <a:spcBef>
                <a:spcPts val="0"/>
              </a:spcBef>
              <a:spcAft>
                <a:spcPts val="0"/>
              </a:spcAft>
              <a:buClr>
                <a:schemeClr val="lt1"/>
              </a:buClr>
              <a:buSzPts val="1000"/>
              <a:buFont typeface="Urbanist"/>
              <a:buChar char="●"/>
              <a:defRPr sz="1000"/>
            </a:lvl7pPr>
            <a:lvl8pPr marL="3657600" lvl="7" indent="-292100">
              <a:spcBef>
                <a:spcPts val="0"/>
              </a:spcBef>
              <a:spcAft>
                <a:spcPts val="0"/>
              </a:spcAft>
              <a:buClr>
                <a:schemeClr val="lt1"/>
              </a:buClr>
              <a:buSzPts val="1000"/>
              <a:buFont typeface="Urbanist"/>
              <a:buChar char="○"/>
              <a:defRPr sz="1000"/>
            </a:lvl8pPr>
            <a:lvl9pPr marL="4114800" lvl="8" indent="-292100">
              <a:spcBef>
                <a:spcPts val="0"/>
              </a:spcBef>
              <a:spcAft>
                <a:spcPts val="0"/>
              </a:spcAft>
              <a:buClr>
                <a:schemeClr val="lt1"/>
              </a:buClr>
              <a:buSzPts val="1000"/>
              <a:buFont typeface="Urbanist"/>
              <a:buChar char="■"/>
              <a:defRPr sz="1000"/>
            </a:lvl9pPr>
          </a:lstStyle>
          <a:p>
            <a:endParaRPr/>
          </a:p>
        </p:txBody>
      </p:sp>
      <p:sp>
        <p:nvSpPr>
          <p:cNvPr id="359" name="Google Shape;359;p30"/>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360" name="Google Shape;360;p30"/>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etrics ">
  <p:cSld name="CUSTOM_5">
    <p:spTree>
      <p:nvGrpSpPr>
        <p:cNvPr id="1" name="Shape 361"/>
        <p:cNvGrpSpPr/>
        <p:nvPr/>
      </p:nvGrpSpPr>
      <p:grpSpPr>
        <a:xfrm>
          <a:off x="0" y="0"/>
          <a:ext cx="0" cy="0"/>
          <a:chOff x="0" y="0"/>
          <a:chExt cx="0" cy="0"/>
        </a:xfrm>
      </p:grpSpPr>
      <p:sp>
        <p:nvSpPr>
          <p:cNvPr id="362" name="Google Shape;362;p31"/>
          <p:cNvSpPr txBox="1">
            <a:spLocks noGrp="1"/>
          </p:cNvSpPr>
          <p:nvPr>
            <p:ph type="subTitle" idx="1"/>
          </p:nvPr>
        </p:nvSpPr>
        <p:spPr>
          <a:xfrm>
            <a:off x="320625" y="4675975"/>
            <a:ext cx="27000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363" name="Google Shape;363;p31"/>
          <p:cNvSpPr txBox="1">
            <a:spLocks noGrp="1"/>
          </p:cNvSpPr>
          <p:nvPr>
            <p:ph type="subTitle" idx="2"/>
          </p:nvPr>
        </p:nvSpPr>
        <p:spPr>
          <a:xfrm>
            <a:off x="4716740" y="4675975"/>
            <a:ext cx="2294700" cy="2364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sp>
        <p:nvSpPr>
          <p:cNvPr id="364" name="Google Shape;364;p31"/>
          <p:cNvSpPr txBox="1">
            <a:spLocks noGrp="1"/>
          </p:cNvSpPr>
          <p:nvPr>
            <p:ph type="subTitle" idx="3"/>
          </p:nvPr>
        </p:nvSpPr>
        <p:spPr>
          <a:xfrm>
            <a:off x="6859200" y="4683725"/>
            <a:ext cx="2056500" cy="228600"/>
          </a:xfrm>
          <a:prstGeom prst="rect">
            <a:avLst/>
          </a:prstGeom>
        </p:spPr>
        <p:txBody>
          <a:bodyPr spcFirstLastPara="1" wrap="square" lIns="0" tIns="0" rIns="0" bIns="0" anchor="b" anchorCtr="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a:endParaRPr/>
          </a:p>
        </p:txBody>
      </p:sp>
      <p:cxnSp>
        <p:nvCxnSpPr>
          <p:cNvPr id="365" name="Google Shape;365;p31"/>
          <p:cNvCxnSpPr/>
          <p:nvPr/>
        </p:nvCxnSpPr>
        <p:spPr>
          <a:xfrm>
            <a:off x="238800" y="4683300"/>
            <a:ext cx="8676900" cy="0"/>
          </a:xfrm>
          <a:prstGeom prst="straightConnector1">
            <a:avLst/>
          </a:prstGeom>
          <a:noFill/>
          <a:ln w="9525" cap="flat" cmpd="sng">
            <a:solidFill>
              <a:schemeClr val="accent1"/>
            </a:solidFill>
            <a:prstDash val="solid"/>
            <a:round/>
            <a:headEnd type="none" w="med" len="med"/>
            <a:tailEnd type="none" w="med" len="med"/>
          </a:ln>
        </p:spPr>
      </p:cxnSp>
      <p:sp>
        <p:nvSpPr>
          <p:cNvPr id="366" name="Google Shape;366;p31"/>
          <p:cNvSpPr/>
          <p:nvPr/>
        </p:nvSpPr>
        <p:spPr>
          <a:xfrm>
            <a:off x="228600" y="48375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367" name="Google Shape;367;p31"/>
          <p:cNvSpPr/>
          <p:nvPr/>
        </p:nvSpPr>
        <p:spPr>
          <a:xfrm>
            <a:off x="4618950" y="4839000"/>
            <a:ext cx="45900" cy="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368" name="Google Shape;368;p31"/>
          <p:cNvSpPr txBox="1">
            <a:spLocks noGrp="1"/>
          </p:cNvSpPr>
          <p:nvPr>
            <p:ph type="subTitle" idx="4"/>
          </p:nvPr>
        </p:nvSpPr>
        <p:spPr>
          <a:xfrm>
            <a:off x="6314800" y="458325"/>
            <a:ext cx="2294700" cy="3300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600"/>
              <a:buFont typeface="Urbanis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9" name="Google Shape;369;p31"/>
          <p:cNvSpPr txBox="1">
            <a:spLocks noGrp="1"/>
          </p:cNvSpPr>
          <p:nvPr>
            <p:ph type="title"/>
          </p:nvPr>
        </p:nvSpPr>
        <p:spPr>
          <a:xfrm>
            <a:off x="237650" y="746900"/>
            <a:ext cx="2834700" cy="25908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3000"/>
              <a:buFont typeface="Urbanist"/>
              <a:buNone/>
              <a:defRPr>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a:endParaRPr/>
          </a:p>
        </p:txBody>
      </p:sp>
      <p:sp>
        <p:nvSpPr>
          <p:cNvPr id="370" name="Google Shape;370;p31"/>
          <p:cNvSpPr txBox="1">
            <a:spLocks noGrp="1"/>
          </p:cNvSpPr>
          <p:nvPr>
            <p:ph type="subTitle" idx="5"/>
          </p:nvPr>
        </p:nvSpPr>
        <p:spPr>
          <a:xfrm>
            <a:off x="229175" y="229175"/>
            <a:ext cx="2834700" cy="3300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371" name="Google Shape;371;p31"/>
          <p:cNvSpPr txBox="1">
            <a:spLocks noGrp="1"/>
          </p:cNvSpPr>
          <p:nvPr>
            <p:ph type="subTitle" idx="6"/>
          </p:nvPr>
        </p:nvSpPr>
        <p:spPr>
          <a:xfrm>
            <a:off x="3437500" y="882725"/>
            <a:ext cx="2294700" cy="5007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a:endParaRPr/>
          </a:p>
        </p:txBody>
      </p:sp>
      <p:sp>
        <p:nvSpPr>
          <p:cNvPr id="372" name="Google Shape;372;p31"/>
          <p:cNvSpPr txBox="1">
            <a:spLocks noGrp="1"/>
          </p:cNvSpPr>
          <p:nvPr>
            <p:ph type="title" idx="7"/>
          </p:nvPr>
        </p:nvSpPr>
        <p:spPr>
          <a:xfrm>
            <a:off x="3611850" y="1848195"/>
            <a:ext cx="1924200" cy="5940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6200"/>
              <a:buNone/>
              <a:defRPr sz="6200"/>
            </a:lvl1pPr>
            <a:lvl2pPr lvl="1">
              <a:spcBef>
                <a:spcPts val="0"/>
              </a:spcBef>
              <a:spcAft>
                <a:spcPts val="0"/>
              </a:spcAft>
              <a:buClr>
                <a:schemeClr val="lt1"/>
              </a:buClr>
              <a:buSzPts val="6200"/>
              <a:buNone/>
              <a:defRPr sz="6200"/>
            </a:lvl2pPr>
            <a:lvl3pPr lvl="2">
              <a:spcBef>
                <a:spcPts val="0"/>
              </a:spcBef>
              <a:spcAft>
                <a:spcPts val="0"/>
              </a:spcAft>
              <a:buClr>
                <a:schemeClr val="lt1"/>
              </a:buClr>
              <a:buSzPts val="6200"/>
              <a:buNone/>
              <a:defRPr sz="6200"/>
            </a:lvl3pPr>
            <a:lvl4pPr lvl="3">
              <a:spcBef>
                <a:spcPts val="0"/>
              </a:spcBef>
              <a:spcAft>
                <a:spcPts val="0"/>
              </a:spcAft>
              <a:buClr>
                <a:schemeClr val="lt1"/>
              </a:buClr>
              <a:buSzPts val="6200"/>
              <a:buNone/>
              <a:defRPr sz="6200"/>
            </a:lvl4pPr>
            <a:lvl5pPr lvl="4">
              <a:spcBef>
                <a:spcPts val="0"/>
              </a:spcBef>
              <a:spcAft>
                <a:spcPts val="0"/>
              </a:spcAft>
              <a:buClr>
                <a:schemeClr val="lt1"/>
              </a:buClr>
              <a:buSzPts val="6200"/>
              <a:buNone/>
              <a:defRPr sz="6200"/>
            </a:lvl5pPr>
            <a:lvl6pPr lvl="5">
              <a:spcBef>
                <a:spcPts val="0"/>
              </a:spcBef>
              <a:spcAft>
                <a:spcPts val="0"/>
              </a:spcAft>
              <a:buClr>
                <a:schemeClr val="lt1"/>
              </a:buClr>
              <a:buSzPts val="6200"/>
              <a:buNone/>
              <a:defRPr sz="6200"/>
            </a:lvl6pPr>
            <a:lvl7pPr lvl="6">
              <a:spcBef>
                <a:spcPts val="0"/>
              </a:spcBef>
              <a:spcAft>
                <a:spcPts val="0"/>
              </a:spcAft>
              <a:buClr>
                <a:schemeClr val="lt1"/>
              </a:buClr>
              <a:buSzPts val="6200"/>
              <a:buNone/>
              <a:defRPr sz="6200"/>
            </a:lvl7pPr>
            <a:lvl8pPr lvl="7">
              <a:spcBef>
                <a:spcPts val="0"/>
              </a:spcBef>
              <a:spcAft>
                <a:spcPts val="0"/>
              </a:spcAft>
              <a:buClr>
                <a:schemeClr val="lt1"/>
              </a:buClr>
              <a:buSzPts val="6200"/>
              <a:buNone/>
              <a:defRPr sz="6200"/>
            </a:lvl8pPr>
            <a:lvl9pPr lvl="8">
              <a:spcBef>
                <a:spcPts val="0"/>
              </a:spcBef>
              <a:spcAft>
                <a:spcPts val="0"/>
              </a:spcAft>
              <a:buClr>
                <a:schemeClr val="lt1"/>
              </a:buClr>
              <a:buSzPts val="6200"/>
              <a:buNone/>
              <a:defRPr sz="6200"/>
            </a:lvl9pPr>
          </a:lstStyle>
          <a:p>
            <a:endParaRPr/>
          </a:p>
        </p:txBody>
      </p:sp>
      <p:sp>
        <p:nvSpPr>
          <p:cNvPr id="373" name="Google Shape;373;p31"/>
          <p:cNvSpPr txBox="1">
            <a:spLocks noGrp="1"/>
          </p:cNvSpPr>
          <p:nvPr>
            <p:ph type="title" idx="8"/>
          </p:nvPr>
        </p:nvSpPr>
        <p:spPr>
          <a:xfrm>
            <a:off x="3611850" y="3250202"/>
            <a:ext cx="1920300" cy="5943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6200"/>
              <a:buFont typeface="Urbanist"/>
              <a:buNone/>
              <a:defRPr sz="6200">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a:endParaRPr/>
          </a:p>
        </p:txBody>
      </p:sp>
      <p:sp>
        <p:nvSpPr>
          <p:cNvPr id="374" name="Google Shape;374;p31"/>
          <p:cNvSpPr txBox="1">
            <a:spLocks noGrp="1"/>
          </p:cNvSpPr>
          <p:nvPr>
            <p:ph type="subTitle" idx="9"/>
          </p:nvPr>
        </p:nvSpPr>
        <p:spPr>
          <a:xfrm>
            <a:off x="3611850" y="2707575"/>
            <a:ext cx="2120400" cy="1683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000"/>
              <a:buFont typeface="Urbanist"/>
              <a:buNone/>
              <a:defRPr sz="10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a:endParaRPr/>
          </a:p>
        </p:txBody>
      </p:sp>
      <p:sp>
        <p:nvSpPr>
          <p:cNvPr id="375" name="Google Shape;375;p31"/>
          <p:cNvSpPr txBox="1">
            <a:spLocks noGrp="1"/>
          </p:cNvSpPr>
          <p:nvPr>
            <p:ph type="subTitle" idx="13"/>
          </p:nvPr>
        </p:nvSpPr>
        <p:spPr>
          <a:xfrm>
            <a:off x="3611850" y="4076800"/>
            <a:ext cx="2120400" cy="1683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000"/>
              <a:buFont typeface="Urbanist"/>
              <a:buNone/>
              <a:defRPr sz="10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a:endParaRPr/>
          </a:p>
        </p:txBody>
      </p:sp>
      <p:sp>
        <p:nvSpPr>
          <p:cNvPr id="376" name="Google Shape;376;p31"/>
          <p:cNvSpPr txBox="1">
            <a:spLocks noGrp="1"/>
          </p:cNvSpPr>
          <p:nvPr>
            <p:ph type="subTitle" idx="14"/>
          </p:nvPr>
        </p:nvSpPr>
        <p:spPr>
          <a:xfrm>
            <a:off x="6258900" y="3267725"/>
            <a:ext cx="2478300" cy="5007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a:endParaRPr/>
          </a:p>
        </p:txBody>
      </p:sp>
      <p:sp>
        <p:nvSpPr>
          <p:cNvPr id="377" name="Google Shape;377;p31"/>
          <p:cNvSpPr txBox="1">
            <a:spLocks noGrp="1"/>
          </p:cNvSpPr>
          <p:nvPr>
            <p:ph type="subTitle" idx="15"/>
          </p:nvPr>
        </p:nvSpPr>
        <p:spPr>
          <a:xfrm>
            <a:off x="6258900" y="3955225"/>
            <a:ext cx="2478300" cy="330000"/>
          </a:xfrm>
          <a:prstGeom prst="rect">
            <a:avLst/>
          </a:prstGeom>
        </p:spPr>
        <p:txBody>
          <a:bodyPr spcFirstLastPara="1" wrap="square" lIns="0" tIns="0" rIns="91425" bIns="91425" anchor="t" anchorCtr="0">
            <a:noAutofit/>
          </a:bodyPr>
          <a:lstStyle>
            <a:lvl1pPr lvl="0">
              <a:spcBef>
                <a:spcPts val="0"/>
              </a:spcBef>
              <a:spcAft>
                <a:spcPts val="0"/>
              </a:spcAft>
              <a:buClr>
                <a:schemeClr val="accent3"/>
              </a:buClr>
              <a:buSzPts val="1600"/>
              <a:buFont typeface="Urbanist"/>
              <a:buNone/>
              <a:defRPr b="1" u="sng">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78"/>
        <p:cNvGrpSpPr/>
        <p:nvPr/>
      </p:nvGrpSpPr>
      <p:grpSpPr>
        <a:xfrm>
          <a:off x="0" y="0"/>
          <a:ext cx="0" cy="0"/>
          <a:chOff x="0" y="0"/>
          <a:chExt cx="0" cy="0"/>
        </a:xfrm>
      </p:grpSpPr>
      <p:sp>
        <p:nvSpPr>
          <p:cNvPr id="379" name="Google Shape;379;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80" name="Google Shape;380;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81"/>
        <p:cNvGrpSpPr/>
        <p:nvPr/>
      </p:nvGrpSpPr>
      <p:grpSpPr>
        <a:xfrm>
          <a:off x="0" y="0"/>
          <a:ext cx="0" cy="0"/>
          <a:chOff x="0" y="0"/>
          <a:chExt cx="0" cy="0"/>
        </a:xfrm>
      </p:grpSpPr>
      <p:sp>
        <p:nvSpPr>
          <p:cNvPr id="382" name="Google Shape;382;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383"/>
        <p:cNvGrpSpPr/>
        <p:nvPr/>
      </p:nvGrpSpPr>
      <p:grpSpPr>
        <a:xfrm>
          <a:off x="0" y="0"/>
          <a:ext cx="0" cy="0"/>
          <a:chOff x="0" y="0"/>
          <a:chExt cx="0" cy="0"/>
        </a:xfrm>
      </p:grpSpPr>
      <p:sp>
        <p:nvSpPr>
          <p:cNvPr id="384" name="Google Shape;38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5" name="Google Shape;38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386"/>
        <p:cNvGrpSpPr/>
        <p:nvPr/>
      </p:nvGrpSpPr>
      <p:grpSpPr>
        <a:xfrm>
          <a:off x="0" y="0"/>
          <a:ext cx="0" cy="0"/>
          <a:chOff x="0" y="0"/>
          <a:chExt cx="0" cy="0"/>
        </a:xfrm>
      </p:grpSpPr>
      <p:sp>
        <p:nvSpPr>
          <p:cNvPr id="387" name="Google Shape;38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8" name="Google Shape;388;p3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9" name="Google Shape;389;p3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2"/>
        <p:cNvGrpSpPr/>
        <p:nvPr/>
      </p:nvGrpSpPr>
      <p:grpSpPr>
        <a:xfrm>
          <a:off x="0" y="0"/>
          <a:ext cx="0" cy="0"/>
          <a:chOff x="0" y="0"/>
          <a:chExt cx="0" cy="0"/>
        </a:xfrm>
      </p:grpSpPr>
      <p:sp>
        <p:nvSpPr>
          <p:cNvPr id="393" name="Google Shape;393;p3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4" name="Google Shape;394;p3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5"/>
        <p:cNvGrpSpPr/>
        <p:nvPr/>
      </p:nvGrpSpPr>
      <p:grpSpPr>
        <a:xfrm>
          <a:off x="0" y="0"/>
          <a:ext cx="0" cy="0"/>
          <a:chOff x="0" y="0"/>
          <a:chExt cx="0" cy="0"/>
        </a:xfrm>
      </p:grpSpPr>
      <p:sp>
        <p:nvSpPr>
          <p:cNvPr id="396" name="Google Shape;396;p3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7"/>
        <p:cNvGrpSpPr/>
        <p:nvPr/>
      </p:nvGrpSpPr>
      <p:grpSpPr>
        <a:xfrm>
          <a:off x="0" y="0"/>
          <a:ext cx="0" cy="0"/>
          <a:chOff x="0" y="0"/>
          <a:chExt cx="0" cy="0"/>
        </a:xfrm>
      </p:grpSpPr>
      <p:sp>
        <p:nvSpPr>
          <p:cNvPr id="398" name="Google Shape;398;p3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9" name="Google Shape;399;p3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400" name="Google Shape;400;p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1"/>
        <p:cNvGrpSpPr/>
        <p:nvPr/>
      </p:nvGrpSpPr>
      <p:grpSpPr>
        <a:xfrm>
          <a:off x="0" y="0"/>
          <a:ext cx="0" cy="0"/>
          <a:chOff x="0" y="0"/>
          <a:chExt cx="0" cy="0"/>
        </a:xfrm>
      </p:grpSpPr>
      <p:sp>
        <p:nvSpPr>
          <p:cNvPr id="402" name="Google Shape;402;p4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03"/>
        <p:cNvGrpSpPr/>
        <p:nvPr/>
      </p:nvGrpSpPr>
      <p:grpSpPr>
        <a:xfrm>
          <a:off x="0" y="0"/>
          <a:ext cx="0" cy="0"/>
          <a:chOff x="0" y="0"/>
          <a:chExt cx="0" cy="0"/>
        </a:xfrm>
      </p:grpSpPr>
      <p:sp>
        <p:nvSpPr>
          <p:cNvPr id="404" name="Google Shape;404;p4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5" name="Google Shape;405;p4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6"/>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07"/>
        <p:cNvGrpSpPr/>
        <p:nvPr/>
      </p:nvGrpSpPr>
      <p:grpSpPr>
        <a:xfrm>
          <a:off x="0" y="0"/>
          <a:ext cx="0" cy="0"/>
          <a:chOff x="0" y="0"/>
          <a:chExt cx="0" cy="0"/>
        </a:xfrm>
      </p:grpSpPr>
      <p:sp>
        <p:nvSpPr>
          <p:cNvPr id="408" name="Google Shape;408;p4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9" name="Google Shape;409;p4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0" name="Google Shape;410;p4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1" name="Google Shape;411;p4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2" name="Google Shape;412;p4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3" name="Google Shape;413;p4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4" name="Google Shape;414;p4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415"/>
        <p:cNvGrpSpPr/>
        <p:nvPr/>
      </p:nvGrpSpPr>
      <p:grpSpPr>
        <a:xfrm>
          <a:off x="0" y="0"/>
          <a:ext cx="0" cy="0"/>
          <a:chOff x="0" y="0"/>
          <a:chExt cx="0" cy="0"/>
        </a:xfrm>
      </p:grpSpPr>
      <p:sp>
        <p:nvSpPr>
          <p:cNvPr id="416" name="Google Shape;41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7" name="Google Shape;417;p4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18" name="Google Shape;418;p44"/>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21" name="Google Shape;421;p4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22" name="Google Shape;422;p4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3" name="Google Shape;423;p4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24" name="Google Shape;424;p4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425"/>
        <p:cNvGrpSpPr/>
        <p:nvPr/>
      </p:nvGrpSpPr>
      <p:grpSpPr>
        <a:xfrm>
          <a:off x="0" y="0"/>
          <a:ext cx="0" cy="0"/>
          <a:chOff x="0" y="0"/>
          <a:chExt cx="0" cy="0"/>
        </a:xfrm>
      </p:grpSpPr>
      <p:sp>
        <p:nvSpPr>
          <p:cNvPr id="426" name="Google Shape;426;p4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27" name="Google Shape;427;p4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8" name="Google Shape;428;p4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29" name="Google Shape;429;p46"/>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30" name="Google Shape;430;p46"/>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31" name="Google Shape;431;p46"/>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32" name="Google Shape;432;p46"/>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433"/>
        <p:cNvGrpSpPr/>
        <p:nvPr/>
      </p:nvGrpSpPr>
      <p:grpSpPr>
        <a:xfrm>
          <a:off x="0" y="0"/>
          <a:ext cx="0" cy="0"/>
          <a:chOff x="0" y="0"/>
          <a:chExt cx="0" cy="0"/>
        </a:xfrm>
      </p:grpSpPr>
      <p:sp>
        <p:nvSpPr>
          <p:cNvPr id="434" name="Google Shape;434;p4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35" name="Google Shape;435;p4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36" name="Google Shape;436;p4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37" name="Google Shape;437;p4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38" name="Google Shape;438;p4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39" name="Google Shape;439;p4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0" name="Google Shape;440;p4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1" name="Google Shape;441;p4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2" name="Google Shape;442;p4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443"/>
        <p:cNvGrpSpPr/>
        <p:nvPr/>
      </p:nvGrpSpPr>
      <p:grpSpPr>
        <a:xfrm>
          <a:off x="0" y="0"/>
          <a:ext cx="0" cy="0"/>
          <a:chOff x="0" y="0"/>
          <a:chExt cx="0" cy="0"/>
        </a:xfrm>
      </p:grpSpPr>
      <p:sp>
        <p:nvSpPr>
          <p:cNvPr id="444" name="Google Shape;44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5" name="Google Shape;445;p4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446"/>
        <p:cNvGrpSpPr/>
        <p:nvPr/>
      </p:nvGrpSpPr>
      <p:grpSpPr>
        <a:xfrm>
          <a:off x="0" y="0"/>
          <a:ext cx="0" cy="0"/>
          <a:chOff x="0" y="0"/>
          <a:chExt cx="0" cy="0"/>
        </a:xfrm>
      </p:grpSpPr>
      <p:sp>
        <p:nvSpPr>
          <p:cNvPr id="447" name="Google Shape;447;p4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48" name="Google Shape;448;p49"/>
          <p:cNvSpPr>
            <a:spLocks noGrp="1"/>
          </p:cNvSpPr>
          <p:nvPr>
            <p:ph type="pic" idx="2"/>
          </p:nvPr>
        </p:nvSpPr>
        <p:spPr>
          <a:xfrm>
            <a:off x="4804825" y="1133300"/>
            <a:ext cx="4027500" cy="2392800"/>
          </a:xfrm>
          <a:prstGeom prst="rect">
            <a:avLst/>
          </a:prstGeom>
          <a:noFill/>
          <a:ln>
            <a:noFill/>
          </a:ln>
        </p:spPr>
      </p:sp>
      <p:sp>
        <p:nvSpPr>
          <p:cNvPr id="449" name="Google Shape;449;p49"/>
          <p:cNvSpPr>
            <a:spLocks noGrp="1"/>
          </p:cNvSpPr>
          <p:nvPr>
            <p:ph type="pic" idx="3"/>
          </p:nvPr>
        </p:nvSpPr>
        <p:spPr>
          <a:xfrm>
            <a:off x="311725" y="1133300"/>
            <a:ext cx="4027500" cy="2392800"/>
          </a:xfrm>
          <a:prstGeom prst="rect">
            <a:avLst/>
          </a:prstGeom>
          <a:noFill/>
          <a:ln>
            <a:noFill/>
          </a:ln>
        </p:spPr>
      </p:sp>
      <p:sp>
        <p:nvSpPr>
          <p:cNvPr id="450" name="Google Shape;450;p4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51" name="Google Shape;45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2" name="Google Shape;452;p4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53" name="Google Shape;453;p4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454"/>
        <p:cNvGrpSpPr/>
        <p:nvPr/>
      </p:nvGrpSpPr>
      <p:grpSpPr>
        <a:xfrm>
          <a:off x="0" y="0"/>
          <a:ext cx="0" cy="0"/>
          <a:chOff x="0" y="0"/>
          <a:chExt cx="0" cy="0"/>
        </a:xfrm>
      </p:grpSpPr>
      <p:sp>
        <p:nvSpPr>
          <p:cNvPr id="455" name="Google Shape;455;p5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56" name="Google Shape;456;p50"/>
          <p:cNvSpPr>
            <a:spLocks noGrp="1"/>
          </p:cNvSpPr>
          <p:nvPr>
            <p:ph type="pic" idx="2"/>
          </p:nvPr>
        </p:nvSpPr>
        <p:spPr>
          <a:xfrm>
            <a:off x="6205225" y="1128325"/>
            <a:ext cx="2627100" cy="2273100"/>
          </a:xfrm>
          <a:prstGeom prst="rect">
            <a:avLst/>
          </a:prstGeom>
          <a:noFill/>
          <a:ln>
            <a:noFill/>
          </a:ln>
        </p:spPr>
      </p:sp>
      <p:sp>
        <p:nvSpPr>
          <p:cNvPr id="457" name="Google Shape;457;p50"/>
          <p:cNvSpPr>
            <a:spLocks noGrp="1"/>
          </p:cNvSpPr>
          <p:nvPr>
            <p:ph type="pic" idx="3"/>
          </p:nvPr>
        </p:nvSpPr>
        <p:spPr>
          <a:xfrm>
            <a:off x="311725" y="1128325"/>
            <a:ext cx="2627100" cy="2273100"/>
          </a:xfrm>
          <a:prstGeom prst="rect">
            <a:avLst/>
          </a:prstGeom>
          <a:noFill/>
          <a:ln>
            <a:noFill/>
          </a:ln>
        </p:spPr>
      </p:sp>
      <p:sp>
        <p:nvSpPr>
          <p:cNvPr id="458" name="Google Shape;458;p5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59" name="Google Shape;459;p50"/>
          <p:cNvSpPr>
            <a:spLocks noGrp="1"/>
          </p:cNvSpPr>
          <p:nvPr>
            <p:ph type="pic" idx="5"/>
          </p:nvPr>
        </p:nvSpPr>
        <p:spPr>
          <a:xfrm>
            <a:off x="3255250" y="1128325"/>
            <a:ext cx="2627100" cy="2273100"/>
          </a:xfrm>
          <a:prstGeom prst="rect">
            <a:avLst/>
          </a:prstGeom>
          <a:noFill/>
          <a:ln>
            <a:noFill/>
          </a:ln>
        </p:spPr>
      </p:sp>
      <p:sp>
        <p:nvSpPr>
          <p:cNvPr id="460" name="Google Shape;460;p5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1" name="Google Shape;461;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2" name="Google Shape;462;p5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63" name="Google Shape;463;p5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64" name="Google Shape;464;p5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465"/>
        <p:cNvGrpSpPr/>
        <p:nvPr/>
      </p:nvGrpSpPr>
      <p:grpSpPr>
        <a:xfrm>
          <a:off x="0" y="0"/>
          <a:ext cx="0" cy="0"/>
          <a:chOff x="0" y="0"/>
          <a:chExt cx="0" cy="0"/>
        </a:xfrm>
      </p:grpSpPr>
      <p:sp>
        <p:nvSpPr>
          <p:cNvPr id="466" name="Google Shape;466;p51"/>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467"/>
        <p:cNvGrpSpPr/>
        <p:nvPr/>
      </p:nvGrpSpPr>
      <p:grpSpPr>
        <a:xfrm>
          <a:off x="0" y="0"/>
          <a:ext cx="0" cy="0"/>
          <a:chOff x="0" y="0"/>
          <a:chExt cx="0" cy="0"/>
        </a:xfrm>
      </p:grpSpPr>
      <p:sp>
        <p:nvSpPr>
          <p:cNvPr id="468" name="Google Shape;468;p52"/>
          <p:cNvSpPr>
            <a:spLocks noGrp="1"/>
          </p:cNvSpPr>
          <p:nvPr>
            <p:ph type="pic" idx="2"/>
          </p:nvPr>
        </p:nvSpPr>
        <p:spPr>
          <a:xfrm>
            <a:off x="3389600" y="118913"/>
            <a:ext cx="1643700" cy="1535100"/>
          </a:xfrm>
          <a:prstGeom prst="rect">
            <a:avLst/>
          </a:prstGeom>
          <a:noFill/>
          <a:ln>
            <a:noFill/>
          </a:ln>
        </p:spPr>
      </p:sp>
      <p:sp>
        <p:nvSpPr>
          <p:cNvPr id="469" name="Google Shape;469;p52"/>
          <p:cNvSpPr>
            <a:spLocks noGrp="1"/>
          </p:cNvSpPr>
          <p:nvPr>
            <p:ph type="pic" idx="3"/>
          </p:nvPr>
        </p:nvSpPr>
        <p:spPr>
          <a:xfrm>
            <a:off x="5195935" y="118913"/>
            <a:ext cx="1643700" cy="1535100"/>
          </a:xfrm>
          <a:prstGeom prst="rect">
            <a:avLst/>
          </a:prstGeom>
          <a:noFill/>
          <a:ln>
            <a:noFill/>
          </a:ln>
        </p:spPr>
      </p:sp>
      <p:sp>
        <p:nvSpPr>
          <p:cNvPr id="470" name="Google Shape;470;p52"/>
          <p:cNvSpPr>
            <a:spLocks noGrp="1"/>
          </p:cNvSpPr>
          <p:nvPr>
            <p:ph type="pic" idx="4"/>
          </p:nvPr>
        </p:nvSpPr>
        <p:spPr>
          <a:xfrm>
            <a:off x="7002270" y="118913"/>
            <a:ext cx="1643700" cy="1535100"/>
          </a:xfrm>
          <a:prstGeom prst="rect">
            <a:avLst/>
          </a:prstGeom>
          <a:noFill/>
          <a:ln>
            <a:noFill/>
          </a:ln>
        </p:spPr>
      </p:sp>
      <p:sp>
        <p:nvSpPr>
          <p:cNvPr id="471" name="Google Shape;471;p52"/>
          <p:cNvSpPr>
            <a:spLocks noGrp="1"/>
          </p:cNvSpPr>
          <p:nvPr>
            <p:ph type="pic" idx="5"/>
          </p:nvPr>
        </p:nvSpPr>
        <p:spPr>
          <a:xfrm>
            <a:off x="3389588" y="1804212"/>
            <a:ext cx="1643700" cy="1535100"/>
          </a:xfrm>
          <a:prstGeom prst="rect">
            <a:avLst/>
          </a:prstGeom>
          <a:noFill/>
          <a:ln>
            <a:noFill/>
          </a:ln>
        </p:spPr>
      </p:sp>
      <p:sp>
        <p:nvSpPr>
          <p:cNvPr id="472" name="Google Shape;472;p52"/>
          <p:cNvSpPr>
            <a:spLocks noGrp="1"/>
          </p:cNvSpPr>
          <p:nvPr>
            <p:ph type="pic" idx="6"/>
          </p:nvPr>
        </p:nvSpPr>
        <p:spPr>
          <a:xfrm>
            <a:off x="5195922" y="1804212"/>
            <a:ext cx="1643700" cy="1535100"/>
          </a:xfrm>
          <a:prstGeom prst="rect">
            <a:avLst/>
          </a:prstGeom>
          <a:noFill/>
          <a:ln>
            <a:noFill/>
          </a:ln>
        </p:spPr>
      </p:sp>
      <p:sp>
        <p:nvSpPr>
          <p:cNvPr id="473" name="Google Shape;473;p52"/>
          <p:cNvSpPr>
            <a:spLocks noGrp="1"/>
          </p:cNvSpPr>
          <p:nvPr>
            <p:ph type="pic" idx="7"/>
          </p:nvPr>
        </p:nvSpPr>
        <p:spPr>
          <a:xfrm>
            <a:off x="7002257" y="1804212"/>
            <a:ext cx="1643700" cy="1535100"/>
          </a:xfrm>
          <a:prstGeom prst="rect">
            <a:avLst/>
          </a:prstGeom>
          <a:noFill/>
          <a:ln>
            <a:noFill/>
          </a:ln>
        </p:spPr>
      </p:sp>
      <p:sp>
        <p:nvSpPr>
          <p:cNvPr id="474" name="Google Shape;474;p5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75" name="Google Shape;475;p52"/>
          <p:cNvSpPr>
            <a:spLocks noGrp="1"/>
          </p:cNvSpPr>
          <p:nvPr>
            <p:ph type="pic" idx="8"/>
          </p:nvPr>
        </p:nvSpPr>
        <p:spPr>
          <a:xfrm>
            <a:off x="3389588" y="3489487"/>
            <a:ext cx="1643700" cy="1535100"/>
          </a:xfrm>
          <a:prstGeom prst="rect">
            <a:avLst/>
          </a:prstGeom>
          <a:noFill/>
          <a:ln>
            <a:noFill/>
          </a:ln>
        </p:spPr>
      </p:sp>
      <p:sp>
        <p:nvSpPr>
          <p:cNvPr id="476" name="Google Shape;476;p52"/>
          <p:cNvSpPr>
            <a:spLocks noGrp="1"/>
          </p:cNvSpPr>
          <p:nvPr>
            <p:ph type="pic" idx="9"/>
          </p:nvPr>
        </p:nvSpPr>
        <p:spPr>
          <a:xfrm>
            <a:off x="5195922" y="3489487"/>
            <a:ext cx="1643700" cy="1535100"/>
          </a:xfrm>
          <a:prstGeom prst="rect">
            <a:avLst/>
          </a:prstGeom>
          <a:noFill/>
          <a:ln>
            <a:noFill/>
          </a:ln>
        </p:spPr>
      </p:sp>
      <p:sp>
        <p:nvSpPr>
          <p:cNvPr id="477" name="Google Shape;477;p5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1pPr>
            <a:lvl2pPr marL="914400" lvl="1" indent="-304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2pPr>
            <a:lvl3pPr marL="1371600" lvl="2" indent="-304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3pPr>
            <a:lvl4pPr marL="1828800" lvl="3" indent="-304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4pPr>
            <a:lvl5pPr marL="2286000" lvl="4" indent="-304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5pPr>
            <a:lvl6pPr marL="2743200" lvl="5" indent="-304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6pPr>
            <a:lvl7pPr marL="3200400" lvl="6" indent="-304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7pPr>
            <a:lvl8pPr marL="3657600" lvl="7" indent="-304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8pPr>
            <a:lvl9pPr marL="4114800" lvl="8" indent="-304800">
              <a:lnSpc>
                <a:spcPct val="115000"/>
              </a:lnSpc>
              <a:spcBef>
                <a:spcPts val="800"/>
              </a:spcBef>
              <a:spcAft>
                <a:spcPts val="800"/>
              </a:spcAft>
              <a:buClr>
                <a:schemeClr val="lt1"/>
              </a:buClr>
              <a:buSzPts val="1200"/>
              <a:buFont typeface="Urbanist"/>
              <a:buChar char="■"/>
              <a:defRPr sz="1200">
                <a:solidFill>
                  <a:schemeClr val="lt1"/>
                </a:solidFill>
                <a:latin typeface="Urbanist"/>
                <a:ea typeface="Urbanist"/>
                <a:cs typeface="Urbanist"/>
                <a:sym typeface="Urbanist"/>
              </a:defRPr>
            </a:lvl9pPr>
          </a:lstStyle>
          <a:p>
            <a:endParaRPr/>
          </a:p>
        </p:txBody>
      </p:sp>
      <p:sp>
        <p:nvSpPr>
          <p:cNvPr id="52" name="Google Shape;52;p13"/>
          <p:cNvSpPr txBox="1">
            <a:spLocks noGrp="1"/>
          </p:cNvSpPr>
          <p:nvPr>
            <p:ph type="title"/>
          </p:nvPr>
        </p:nvSpPr>
        <p:spPr>
          <a:xfrm>
            <a:off x="228600" y="85200"/>
            <a:ext cx="5236500" cy="1099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Urbanist Medium"/>
              <a:buNone/>
              <a:defRPr sz="3000">
                <a:solidFill>
                  <a:schemeClr val="lt1"/>
                </a:solidFill>
                <a:latin typeface="Urbanist Medium"/>
                <a:ea typeface="Urbanist Medium"/>
                <a:cs typeface="Urbanist Medium"/>
                <a:sym typeface="Urbanist Medium"/>
              </a:defRPr>
            </a:lvl1pPr>
            <a:lvl2pPr lvl="1">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2pPr>
            <a:lvl3pPr lvl="2">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3pPr>
            <a:lvl4pPr lvl="3">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4pPr>
            <a:lvl5pPr lvl="4">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5pPr>
            <a:lvl6pPr lvl="5">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6pPr>
            <a:lvl7pPr lvl="6">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7pPr>
            <a:lvl8pPr lvl="7">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8pPr>
            <a:lvl9pPr lvl="8">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9pPr>
          </a:lstStyle>
          <a:p>
            <a:endParaRPr/>
          </a:p>
        </p:txBody>
      </p:sp>
      <p:sp>
        <p:nvSpPr>
          <p:cNvPr id="53" name="Google Shape;53;p13"/>
          <p:cNvSpPr txBox="1">
            <a:spLocks noGrp="1"/>
          </p:cNvSpPr>
          <p:nvPr>
            <p:ph type="body" idx="2"/>
          </p:nvPr>
        </p:nvSpPr>
        <p:spPr>
          <a:xfrm>
            <a:off x="4562525" y="1518250"/>
            <a:ext cx="3880800" cy="27654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1pPr>
            <a:lvl2pPr marL="914400" lvl="1" indent="-30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2pPr>
            <a:lvl3pPr marL="1371600" lvl="2" indent="-30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3pPr>
            <a:lvl4pPr marL="1828800" lvl="3" indent="-30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4pPr>
            <a:lvl5pPr marL="2286000" lvl="4" indent="-30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5pPr>
            <a:lvl6pPr marL="2743200" lvl="5" indent="-30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6pPr>
            <a:lvl7pPr marL="3200400" lvl="6" indent="-30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7pPr>
            <a:lvl8pPr marL="3657600" lvl="7" indent="-30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8pPr>
            <a:lvl9pPr marL="4114800" lvl="8" indent="-30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33">
          <p15:clr>
            <a:srgbClr val="E46962"/>
          </p15:clr>
        </p15:guide>
        <p15:guide id="10" pos="4292">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Physic’s Informed Reservoir Model</a:t>
            </a:r>
            <a:endParaRPr/>
          </a:p>
        </p:txBody>
      </p:sp>
      <p:sp>
        <p:nvSpPr>
          <p:cNvPr id="483" name="Google Shape;483;p53"/>
          <p:cNvSpPr txBox="1">
            <a:spLocks noGrp="1"/>
          </p:cNvSpPr>
          <p:nvPr>
            <p:ph type="subTitle" idx="1"/>
          </p:nvPr>
        </p:nvSpPr>
        <p:spPr>
          <a:xfrm>
            <a:off x="311700" y="2834125"/>
            <a:ext cx="8709300" cy="1359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Arofenitra Rarivonjy</a:t>
            </a:r>
            <a:endParaRPr/>
          </a:p>
          <a:p>
            <a:pPr marL="0" lvl="0" indent="0" algn="ctr" rtl="0">
              <a:spcBef>
                <a:spcPts val="0"/>
              </a:spcBef>
              <a:spcAft>
                <a:spcPts val="0"/>
              </a:spcAft>
              <a:buNone/>
            </a:pPr>
            <a:r>
              <a:rPr lang="en"/>
              <a:t>Akmuhammet Gurbangeldiyev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a:extLst>
            <a:ext uri="{FF2B5EF4-FFF2-40B4-BE49-F238E27FC236}">
              <a16:creationId xmlns:a16="http://schemas.microsoft.com/office/drawing/2014/main" id="{BC54C0C1-50FC-ED14-92CE-87A5B879AF43}"/>
            </a:ext>
          </a:extLst>
        </p:cNvPr>
        <p:cNvGrpSpPr/>
        <p:nvPr/>
      </p:nvGrpSpPr>
      <p:grpSpPr>
        <a:xfrm>
          <a:off x="0" y="0"/>
          <a:ext cx="0" cy="0"/>
          <a:chOff x="0" y="0"/>
          <a:chExt cx="0" cy="0"/>
        </a:xfrm>
      </p:grpSpPr>
      <p:sp>
        <p:nvSpPr>
          <p:cNvPr id="547" name="Google Shape;547;p59">
            <a:extLst>
              <a:ext uri="{FF2B5EF4-FFF2-40B4-BE49-F238E27FC236}">
                <a16:creationId xmlns:a16="http://schemas.microsoft.com/office/drawing/2014/main" id="{07F2BD9A-7927-9553-A99B-C9946F9BF107}"/>
              </a:ext>
            </a:extLst>
          </p:cNvPr>
          <p:cNvSpPr txBox="1">
            <a:spLocks noGrp="1"/>
          </p:cNvSpPr>
          <p:nvPr>
            <p:ph type="title"/>
          </p:nvPr>
        </p:nvSpPr>
        <p:spPr>
          <a:xfrm>
            <a:off x="148590" y="112975"/>
            <a:ext cx="8058150" cy="537055"/>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3. Results : Single Well Scenario</a:t>
            </a:r>
            <a:endParaRPr/>
          </a:p>
        </p:txBody>
      </p:sp>
      <p:sp>
        <p:nvSpPr>
          <p:cNvPr id="548" name="Google Shape;548;p59">
            <a:extLst>
              <a:ext uri="{FF2B5EF4-FFF2-40B4-BE49-F238E27FC236}">
                <a16:creationId xmlns:a16="http://schemas.microsoft.com/office/drawing/2014/main" id="{0B9D0FBC-A54A-D341-87E4-A3D81356B908}"/>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9" name="Google Shape;549;p59">
            <a:extLst>
              <a:ext uri="{FF2B5EF4-FFF2-40B4-BE49-F238E27FC236}">
                <a16:creationId xmlns:a16="http://schemas.microsoft.com/office/drawing/2014/main" id="{65B69EF4-4798-18D5-867D-E09BB84FAE73}"/>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54" name="Google Shape;554;p59">
            <a:extLst>
              <a:ext uri="{FF2B5EF4-FFF2-40B4-BE49-F238E27FC236}">
                <a16:creationId xmlns:a16="http://schemas.microsoft.com/office/drawing/2014/main" id="{5EE67A8F-52B4-DC1D-DDF3-0584E25A8CC5}"/>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pic>
        <p:nvPicPr>
          <p:cNvPr id="3" name="Picture 2">
            <a:extLst>
              <a:ext uri="{FF2B5EF4-FFF2-40B4-BE49-F238E27FC236}">
                <a16:creationId xmlns:a16="http://schemas.microsoft.com/office/drawing/2014/main" id="{CE6E6EEF-639F-EE44-9056-CEE5CC491A10}"/>
              </a:ext>
            </a:extLst>
          </p:cNvPr>
          <p:cNvPicPr>
            <a:picLocks noChangeAspect="1"/>
          </p:cNvPicPr>
          <p:nvPr/>
        </p:nvPicPr>
        <p:blipFill>
          <a:blip r:embed="rId4"/>
          <a:stretch>
            <a:fillRect/>
          </a:stretch>
        </p:blipFill>
        <p:spPr>
          <a:xfrm>
            <a:off x="1843274" y="650030"/>
            <a:ext cx="7312812" cy="4493470"/>
          </a:xfrm>
          <a:prstGeom prst="rect">
            <a:avLst/>
          </a:prstGeom>
        </p:spPr>
      </p:pic>
    </p:spTree>
    <p:extLst>
      <p:ext uri="{BB962C8B-B14F-4D97-AF65-F5344CB8AC3E}">
        <p14:creationId xmlns:p14="http://schemas.microsoft.com/office/powerpoint/2010/main" val="222444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a:extLst>
            <a:ext uri="{FF2B5EF4-FFF2-40B4-BE49-F238E27FC236}">
              <a16:creationId xmlns:a16="http://schemas.microsoft.com/office/drawing/2014/main" id="{CF63527B-7AD8-E24B-F736-614A5DFBFBBC}"/>
            </a:ext>
          </a:extLst>
        </p:cNvPr>
        <p:cNvGrpSpPr/>
        <p:nvPr/>
      </p:nvGrpSpPr>
      <p:grpSpPr>
        <a:xfrm>
          <a:off x="0" y="0"/>
          <a:ext cx="0" cy="0"/>
          <a:chOff x="0" y="0"/>
          <a:chExt cx="0" cy="0"/>
        </a:xfrm>
      </p:grpSpPr>
      <p:sp>
        <p:nvSpPr>
          <p:cNvPr id="548" name="Google Shape;548;p59">
            <a:extLst>
              <a:ext uri="{FF2B5EF4-FFF2-40B4-BE49-F238E27FC236}">
                <a16:creationId xmlns:a16="http://schemas.microsoft.com/office/drawing/2014/main" id="{3A374E24-73E5-B569-2C0B-3A2403A14529}"/>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9" name="Google Shape;549;p59">
            <a:extLst>
              <a:ext uri="{FF2B5EF4-FFF2-40B4-BE49-F238E27FC236}">
                <a16:creationId xmlns:a16="http://schemas.microsoft.com/office/drawing/2014/main" id="{40DFE080-121D-C5D1-085A-EC5FF4C6AB78}"/>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54" name="Google Shape;554;p59">
            <a:extLst>
              <a:ext uri="{FF2B5EF4-FFF2-40B4-BE49-F238E27FC236}">
                <a16:creationId xmlns:a16="http://schemas.microsoft.com/office/drawing/2014/main" id="{18D8A3F7-D1D2-5E96-3064-4D513D7715BE}"/>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pic>
        <p:nvPicPr>
          <p:cNvPr id="3" name="Picture 2">
            <a:extLst>
              <a:ext uri="{FF2B5EF4-FFF2-40B4-BE49-F238E27FC236}">
                <a16:creationId xmlns:a16="http://schemas.microsoft.com/office/drawing/2014/main" id="{EF0CACB9-E607-6168-CABA-A9D14432CFEA}"/>
              </a:ext>
            </a:extLst>
          </p:cNvPr>
          <p:cNvPicPr>
            <a:picLocks noChangeAspect="1"/>
          </p:cNvPicPr>
          <p:nvPr/>
        </p:nvPicPr>
        <p:blipFill>
          <a:blip r:embed="rId4"/>
          <a:stretch>
            <a:fillRect/>
          </a:stretch>
        </p:blipFill>
        <p:spPr>
          <a:xfrm>
            <a:off x="846516" y="0"/>
            <a:ext cx="8297484" cy="5143500"/>
          </a:xfrm>
          <a:prstGeom prst="rect">
            <a:avLst/>
          </a:prstGeom>
        </p:spPr>
      </p:pic>
      <p:sp>
        <p:nvSpPr>
          <p:cNvPr id="547" name="Google Shape;547;p59">
            <a:extLst>
              <a:ext uri="{FF2B5EF4-FFF2-40B4-BE49-F238E27FC236}">
                <a16:creationId xmlns:a16="http://schemas.microsoft.com/office/drawing/2014/main" id="{17C660AB-A95A-88E3-4DF2-36531BE26D7B}"/>
              </a:ext>
            </a:extLst>
          </p:cNvPr>
          <p:cNvSpPr txBox="1">
            <a:spLocks noGrp="1"/>
          </p:cNvSpPr>
          <p:nvPr>
            <p:ph type="title"/>
          </p:nvPr>
        </p:nvSpPr>
        <p:spPr>
          <a:xfrm>
            <a:off x="228600" y="234750"/>
            <a:ext cx="3108960" cy="537055"/>
          </a:xfrm>
          <a:prstGeom prst="rect">
            <a:avLst/>
          </a:prstGeom>
          <a:noFill/>
          <a:ln>
            <a:solidFill>
              <a:schemeClr val="accent1"/>
            </a:solidFill>
          </a:ln>
        </p:spPr>
        <p:txBody>
          <a:bodyPr spcFirstLastPara="1" wrap="square" lIns="0" tIns="0" rIns="91425" bIns="91425" anchor="t" anchorCtr="0">
            <a:spAutoFit/>
          </a:bodyPr>
          <a:lstStyle/>
          <a:p>
            <a:pPr marL="0" lvl="0" indent="0" algn="l" rtl="0">
              <a:spcBef>
                <a:spcPts val="0"/>
              </a:spcBef>
              <a:spcAft>
                <a:spcPts val="0"/>
              </a:spcAft>
              <a:buNone/>
            </a:pPr>
            <a:r>
              <a:rPr lang="en">
                <a:ln>
                  <a:solidFill>
                    <a:schemeClr val="bg1"/>
                  </a:solidFill>
                </a:ln>
                <a:solidFill>
                  <a:schemeClr val="tx1"/>
                </a:solidFill>
              </a:rPr>
              <a:t>2 Wells Outside</a:t>
            </a:r>
            <a:endParaRPr>
              <a:ln>
                <a:solidFill>
                  <a:schemeClr val="bg1"/>
                </a:solidFill>
              </a:ln>
              <a:solidFill>
                <a:schemeClr val="tx1"/>
              </a:solidFill>
            </a:endParaRPr>
          </a:p>
        </p:txBody>
      </p:sp>
    </p:spTree>
    <p:extLst>
      <p:ext uri="{BB962C8B-B14F-4D97-AF65-F5344CB8AC3E}">
        <p14:creationId xmlns:p14="http://schemas.microsoft.com/office/powerpoint/2010/main" val="916398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a:extLst>
            <a:ext uri="{FF2B5EF4-FFF2-40B4-BE49-F238E27FC236}">
              <a16:creationId xmlns:a16="http://schemas.microsoft.com/office/drawing/2014/main" id="{4F29D5CC-BC55-3248-BFE4-CBF3C27E0E86}"/>
            </a:ext>
          </a:extLst>
        </p:cNvPr>
        <p:cNvGrpSpPr/>
        <p:nvPr/>
      </p:nvGrpSpPr>
      <p:grpSpPr>
        <a:xfrm>
          <a:off x="0" y="0"/>
          <a:ext cx="0" cy="0"/>
          <a:chOff x="0" y="0"/>
          <a:chExt cx="0" cy="0"/>
        </a:xfrm>
      </p:grpSpPr>
      <p:sp>
        <p:nvSpPr>
          <p:cNvPr id="548" name="Google Shape;548;p59">
            <a:extLst>
              <a:ext uri="{FF2B5EF4-FFF2-40B4-BE49-F238E27FC236}">
                <a16:creationId xmlns:a16="http://schemas.microsoft.com/office/drawing/2014/main" id="{768A7DC0-52B2-3BA4-FA36-8B2B3B4523D0}"/>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9" name="Google Shape;549;p59">
            <a:extLst>
              <a:ext uri="{FF2B5EF4-FFF2-40B4-BE49-F238E27FC236}">
                <a16:creationId xmlns:a16="http://schemas.microsoft.com/office/drawing/2014/main" id="{79B15478-3F40-B8F0-F8A8-9ED256D00DE7}"/>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54" name="Google Shape;554;p59">
            <a:extLst>
              <a:ext uri="{FF2B5EF4-FFF2-40B4-BE49-F238E27FC236}">
                <a16:creationId xmlns:a16="http://schemas.microsoft.com/office/drawing/2014/main" id="{9E7898A8-5DA2-564C-E5C5-192D5F28D02B}"/>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pic>
        <p:nvPicPr>
          <p:cNvPr id="3" name="Picture 2">
            <a:extLst>
              <a:ext uri="{FF2B5EF4-FFF2-40B4-BE49-F238E27FC236}">
                <a16:creationId xmlns:a16="http://schemas.microsoft.com/office/drawing/2014/main" id="{AD35D580-82B8-3266-1FBA-484D778AD339}"/>
              </a:ext>
            </a:extLst>
          </p:cNvPr>
          <p:cNvPicPr>
            <a:picLocks noChangeAspect="1"/>
          </p:cNvPicPr>
          <p:nvPr/>
        </p:nvPicPr>
        <p:blipFill>
          <a:blip r:embed="rId4"/>
          <a:stretch>
            <a:fillRect/>
          </a:stretch>
        </p:blipFill>
        <p:spPr>
          <a:xfrm>
            <a:off x="880707" y="0"/>
            <a:ext cx="8331317" cy="5143500"/>
          </a:xfrm>
          <a:prstGeom prst="rect">
            <a:avLst/>
          </a:prstGeom>
        </p:spPr>
      </p:pic>
      <p:sp>
        <p:nvSpPr>
          <p:cNvPr id="547" name="Google Shape;547;p59">
            <a:extLst>
              <a:ext uri="{FF2B5EF4-FFF2-40B4-BE49-F238E27FC236}">
                <a16:creationId xmlns:a16="http://schemas.microsoft.com/office/drawing/2014/main" id="{82B25658-FC4F-83A9-7AFC-ECC9B0317CB4}"/>
              </a:ext>
            </a:extLst>
          </p:cNvPr>
          <p:cNvSpPr txBox="1">
            <a:spLocks noGrp="1"/>
          </p:cNvSpPr>
          <p:nvPr>
            <p:ph type="title"/>
          </p:nvPr>
        </p:nvSpPr>
        <p:spPr>
          <a:xfrm>
            <a:off x="228600" y="234750"/>
            <a:ext cx="3904500" cy="537055"/>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ln>
                  <a:solidFill>
                    <a:schemeClr val="bg1"/>
                  </a:solidFill>
                </a:ln>
                <a:solidFill>
                  <a:sysClr val="windowText" lastClr="000000"/>
                </a:solidFill>
              </a:rPr>
              <a:t>3 Wells scenario </a:t>
            </a:r>
            <a:endParaRPr>
              <a:ln>
                <a:solidFill>
                  <a:schemeClr val="bg1"/>
                </a:solidFill>
              </a:ln>
              <a:solidFill>
                <a:sysClr val="windowText" lastClr="000000"/>
              </a:solidFill>
            </a:endParaRPr>
          </a:p>
        </p:txBody>
      </p:sp>
    </p:spTree>
    <p:extLst>
      <p:ext uri="{BB962C8B-B14F-4D97-AF65-F5344CB8AC3E}">
        <p14:creationId xmlns:p14="http://schemas.microsoft.com/office/powerpoint/2010/main" val="1285350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a:extLst>
            <a:ext uri="{FF2B5EF4-FFF2-40B4-BE49-F238E27FC236}">
              <a16:creationId xmlns:a16="http://schemas.microsoft.com/office/drawing/2014/main" id="{158ECD06-5452-8CD6-A98E-3DECBD214AAE}"/>
            </a:ext>
          </a:extLst>
        </p:cNvPr>
        <p:cNvGrpSpPr/>
        <p:nvPr/>
      </p:nvGrpSpPr>
      <p:grpSpPr>
        <a:xfrm>
          <a:off x="0" y="0"/>
          <a:ext cx="0" cy="0"/>
          <a:chOff x="0" y="0"/>
          <a:chExt cx="0" cy="0"/>
        </a:xfrm>
      </p:grpSpPr>
      <p:sp>
        <p:nvSpPr>
          <p:cNvPr id="548" name="Google Shape;548;p59">
            <a:extLst>
              <a:ext uri="{FF2B5EF4-FFF2-40B4-BE49-F238E27FC236}">
                <a16:creationId xmlns:a16="http://schemas.microsoft.com/office/drawing/2014/main" id="{44F48A95-E532-C2C1-AD53-9ACB6D1E2993}"/>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9" name="Google Shape;549;p59">
            <a:extLst>
              <a:ext uri="{FF2B5EF4-FFF2-40B4-BE49-F238E27FC236}">
                <a16:creationId xmlns:a16="http://schemas.microsoft.com/office/drawing/2014/main" id="{8B1407BF-684D-C101-8849-9BD27856899A}"/>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54" name="Google Shape;554;p59">
            <a:extLst>
              <a:ext uri="{FF2B5EF4-FFF2-40B4-BE49-F238E27FC236}">
                <a16:creationId xmlns:a16="http://schemas.microsoft.com/office/drawing/2014/main" id="{B4117D09-1C4F-E719-10AB-5A24D6AF020A}"/>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pic>
        <p:nvPicPr>
          <p:cNvPr id="5" name="Picture 4">
            <a:extLst>
              <a:ext uri="{FF2B5EF4-FFF2-40B4-BE49-F238E27FC236}">
                <a16:creationId xmlns:a16="http://schemas.microsoft.com/office/drawing/2014/main" id="{C76894B5-4335-B45C-7FA7-D106265E6A3F}"/>
              </a:ext>
            </a:extLst>
          </p:cNvPr>
          <p:cNvPicPr>
            <a:picLocks noChangeAspect="1"/>
          </p:cNvPicPr>
          <p:nvPr/>
        </p:nvPicPr>
        <p:blipFill>
          <a:blip r:embed="rId4"/>
          <a:stretch>
            <a:fillRect/>
          </a:stretch>
        </p:blipFill>
        <p:spPr>
          <a:xfrm>
            <a:off x="880707" y="0"/>
            <a:ext cx="8370691" cy="5143500"/>
          </a:xfrm>
          <a:prstGeom prst="rect">
            <a:avLst/>
          </a:prstGeom>
        </p:spPr>
      </p:pic>
      <p:sp>
        <p:nvSpPr>
          <p:cNvPr id="547" name="Google Shape;547;p59">
            <a:extLst>
              <a:ext uri="{FF2B5EF4-FFF2-40B4-BE49-F238E27FC236}">
                <a16:creationId xmlns:a16="http://schemas.microsoft.com/office/drawing/2014/main" id="{0D2523B9-3907-77C6-F444-81A64E9F6B26}"/>
              </a:ext>
            </a:extLst>
          </p:cNvPr>
          <p:cNvSpPr txBox="1">
            <a:spLocks noGrp="1"/>
          </p:cNvSpPr>
          <p:nvPr>
            <p:ph type="title"/>
          </p:nvPr>
        </p:nvSpPr>
        <p:spPr>
          <a:xfrm>
            <a:off x="228600" y="234750"/>
            <a:ext cx="3904500" cy="537055"/>
          </a:xfrm>
          <a:prstGeom prst="rect">
            <a:avLst/>
          </a:prstGeom>
          <a:noFill/>
          <a:ln>
            <a:solidFill>
              <a:schemeClr val="accent1"/>
            </a:solidFill>
          </a:ln>
        </p:spPr>
        <p:txBody>
          <a:bodyPr spcFirstLastPara="1" wrap="square" lIns="0" tIns="0" rIns="91425" bIns="91425" anchor="t" anchorCtr="0">
            <a:spAutoFit/>
          </a:bodyPr>
          <a:lstStyle/>
          <a:p>
            <a:pPr marL="0" lvl="0" indent="0" algn="l" rtl="0">
              <a:spcBef>
                <a:spcPts val="0"/>
              </a:spcBef>
              <a:spcAft>
                <a:spcPts val="0"/>
              </a:spcAft>
              <a:buNone/>
            </a:pPr>
            <a:r>
              <a:rPr lang="en">
                <a:ln>
                  <a:solidFill>
                    <a:schemeClr val="bg1"/>
                  </a:solidFill>
                </a:ln>
              </a:rPr>
              <a:t>4 wells scenario</a:t>
            </a:r>
            <a:endParaRPr>
              <a:ln>
                <a:solidFill>
                  <a:schemeClr val="bg1"/>
                </a:solidFill>
              </a:ln>
            </a:endParaRPr>
          </a:p>
        </p:txBody>
      </p:sp>
    </p:spTree>
    <p:extLst>
      <p:ext uri="{BB962C8B-B14F-4D97-AF65-F5344CB8AC3E}">
        <p14:creationId xmlns:p14="http://schemas.microsoft.com/office/powerpoint/2010/main" val="72710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0"/>
          <p:cNvSpPr txBox="1">
            <a:spLocks noGrp="1"/>
          </p:cNvSpPr>
          <p:nvPr>
            <p:ph type="title"/>
          </p:nvPr>
        </p:nvSpPr>
        <p:spPr>
          <a:xfrm>
            <a:off x="228600" y="234750"/>
            <a:ext cx="4960620" cy="537055"/>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Comparison of scenarios</a:t>
            </a:r>
            <a:endParaRPr/>
          </a:p>
        </p:txBody>
      </p:sp>
      <p:sp>
        <p:nvSpPr>
          <p:cNvPr id="560" name="Google Shape;560;p60"/>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61" name="Google Shape;561;p60"/>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66" name="Google Shape;566;p60"/>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graphicFrame>
        <p:nvGraphicFramePr>
          <p:cNvPr id="6" name="Table 5">
            <a:extLst>
              <a:ext uri="{FF2B5EF4-FFF2-40B4-BE49-F238E27FC236}">
                <a16:creationId xmlns:a16="http://schemas.microsoft.com/office/drawing/2014/main" id="{F95DE987-4D2F-7F39-9027-F4DC2DFE762A}"/>
              </a:ext>
            </a:extLst>
          </p:cNvPr>
          <p:cNvGraphicFramePr>
            <a:graphicFrameLocks noGrp="1"/>
          </p:cNvGraphicFramePr>
          <p:nvPr>
            <p:extLst>
              <p:ext uri="{D42A27DB-BD31-4B8C-83A1-F6EECF244321}">
                <p14:modId xmlns:p14="http://schemas.microsoft.com/office/powerpoint/2010/main" val="3387979323"/>
              </p:ext>
            </p:extLst>
          </p:nvPr>
        </p:nvGraphicFramePr>
        <p:xfrm>
          <a:off x="377190" y="1065530"/>
          <a:ext cx="8046720" cy="3251792"/>
        </p:xfrm>
        <a:graphic>
          <a:graphicData uri="http://schemas.openxmlformats.org/drawingml/2006/table">
            <a:tbl>
              <a:tblPr firstRow="1" bandRow="1">
                <a:tableStyleId>{5C22544A-7EE6-4342-B048-85BDC9FD1C3A}</a:tableStyleId>
              </a:tblPr>
              <a:tblGrid>
                <a:gridCol w="2537460">
                  <a:extLst>
                    <a:ext uri="{9D8B030D-6E8A-4147-A177-3AD203B41FA5}">
                      <a16:colId xmlns:a16="http://schemas.microsoft.com/office/drawing/2014/main" val="2031353874"/>
                    </a:ext>
                  </a:extLst>
                </a:gridCol>
                <a:gridCol w="1234440">
                  <a:extLst>
                    <a:ext uri="{9D8B030D-6E8A-4147-A177-3AD203B41FA5}">
                      <a16:colId xmlns:a16="http://schemas.microsoft.com/office/drawing/2014/main" val="2519446842"/>
                    </a:ext>
                  </a:extLst>
                </a:gridCol>
                <a:gridCol w="1360170">
                  <a:extLst>
                    <a:ext uri="{9D8B030D-6E8A-4147-A177-3AD203B41FA5}">
                      <a16:colId xmlns:a16="http://schemas.microsoft.com/office/drawing/2014/main" val="475110562"/>
                    </a:ext>
                  </a:extLst>
                </a:gridCol>
                <a:gridCol w="1428750">
                  <a:extLst>
                    <a:ext uri="{9D8B030D-6E8A-4147-A177-3AD203B41FA5}">
                      <a16:colId xmlns:a16="http://schemas.microsoft.com/office/drawing/2014/main" val="1726756642"/>
                    </a:ext>
                  </a:extLst>
                </a:gridCol>
                <a:gridCol w="1485900">
                  <a:extLst>
                    <a:ext uri="{9D8B030D-6E8A-4147-A177-3AD203B41FA5}">
                      <a16:colId xmlns:a16="http://schemas.microsoft.com/office/drawing/2014/main" val="396649173"/>
                    </a:ext>
                  </a:extLst>
                </a:gridCol>
              </a:tblGrid>
              <a:tr h="427313">
                <a:tc>
                  <a:txBody>
                    <a:bodyPr/>
                    <a:lstStyle/>
                    <a:p>
                      <a:r>
                        <a:rPr lang="en-US"/>
                        <a:t>Metric</a:t>
                      </a:r>
                      <a:endParaRPr lang="fr-FR"/>
                    </a:p>
                  </a:txBody>
                  <a:tcPr/>
                </a:tc>
                <a:tc>
                  <a:txBody>
                    <a:bodyPr/>
                    <a:lstStyle/>
                    <a:p>
                      <a:r>
                        <a:rPr lang="en-US"/>
                        <a:t>1 well</a:t>
                      </a:r>
                      <a:endParaRPr lang="fr-FR"/>
                    </a:p>
                  </a:txBody>
                  <a:tcPr/>
                </a:tc>
                <a:tc>
                  <a:txBody>
                    <a:bodyPr/>
                    <a:lstStyle/>
                    <a:p>
                      <a:r>
                        <a:rPr lang="en-US"/>
                        <a:t>2 wells</a:t>
                      </a:r>
                      <a:endParaRPr lang="fr-FR"/>
                    </a:p>
                  </a:txBody>
                  <a:tcPr/>
                </a:tc>
                <a:tc>
                  <a:txBody>
                    <a:bodyPr/>
                    <a:lstStyle/>
                    <a:p>
                      <a:r>
                        <a:rPr lang="en-US"/>
                        <a:t>3 wells</a:t>
                      </a:r>
                      <a:endParaRPr lang="fr-FR"/>
                    </a:p>
                  </a:txBody>
                  <a:tcPr/>
                </a:tc>
                <a:tc>
                  <a:txBody>
                    <a:bodyPr/>
                    <a:lstStyle/>
                    <a:p>
                      <a:r>
                        <a:rPr lang="en-US"/>
                        <a:t>4 wells</a:t>
                      </a:r>
                      <a:endParaRPr lang="fr-FR"/>
                    </a:p>
                  </a:txBody>
                  <a:tcPr/>
                </a:tc>
                <a:extLst>
                  <a:ext uri="{0D108BD9-81ED-4DB2-BD59-A6C34878D82A}">
                    <a16:rowId xmlns:a16="http://schemas.microsoft.com/office/drawing/2014/main" val="3208728496"/>
                  </a:ext>
                </a:extLst>
              </a:tr>
              <a:tr h="427313">
                <a:tc>
                  <a:txBody>
                    <a:bodyPr/>
                    <a:lstStyle/>
                    <a:p>
                      <a:r>
                        <a:rPr lang="en-US"/>
                        <a:t>Total Loss</a:t>
                      </a:r>
                      <a:endParaRPr lang="fr-FR"/>
                    </a:p>
                  </a:txBody>
                  <a:tcPr/>
                </a:tc>
                <a:tc>
                  <a:txBody>
                    <a:bodyPr/>
                    <a:lstStyle/>
                    <a:p>
                      <a:r>
                        <a:rPr lang="en-US"/>
                        <a:t>3.748e-3</a:t>
                      </a:r>
                      <a:endParaRPr lang="fr-FR"/>
                    </a:p>
                  </a:txBody>
                  <a:tcPr/>
                </a:tc>
                <a:tc>
                  <a:txBody>
                    <a:bodyPr/>
                    <a:lstStyle/>
                    <a:p>
                      <a:r>
                        <a:rPr lang="en-US"/>
                        <a:t>1.2e-5</a:t>
                      </a:r>
                      <a:endParaRPr lang="fr-FR"/>
                    </a:p>
                  </a:txBody>
                  <a:tcPr/>
                </a:tc>
                <a:tc>
                  <a:txBody>
                    <a:bodyPr/>
                    <a:lstStyle/>
                    <a:p>
                      <a:r>
                        <a:rPr lang="en-US"/>
                        <a:t>4.25e-2</a:t>
                      </a:r>
                      <a:endParaRPr lang="fr-FR"/>
                    </a:p>
                  </a:txBody>
                  <a:tcPr/>
                </a:tc>
                <a:tc>
                  <a:txBody>
                    <a:bodyPr/>
                    <a:lstStyle/>
                    <a:p>
                      <a:r>
                        <a:rPr lang="en-US"/>
                        <a:t>0.055145</a:t>
                      </a:r>
                      <a:endParaRPr lang="fr-FR"/>
                    </a:p>
                  </a:txBody>
                  <a:tcPr/>
                </a:tc>
                <a:extLst>
                  <a:ext uri="{0D108BD9-81ED-4DB2-BD59-A6C34878D82A}">
                    <a16:rowId xmlns:a16="http://schemas.microsoft.com/office/drawing/2014/main" val="731343442"/>
                  </a:ext>
                </a:extLst>
              </a:tr>
              <a:tr h="427313">
                <a:tc>
                  <a:txBody>
                    <a:bodyPr/>
                    <a:lstStyle/>
                    <a:p>
                      <a:r>
                        <a:rPr lang="en-US"/>
                        <a:t>Training time </a:t>
                      </a:r>
                      <a:endParaRPr lang="fr-FR"/>
                    </a:p>
                  </a:txBody>
                  <a:tcPr/>
                </a:tc>
                <a:tc>
                  <a:txBody>
                    <a:bodyPr/>
                    <a:lstStyle/>
                    <a:p>
                      <a:r>
                        <a:rPr lang="en-US"/>
                        <a:t>15 min</a:t>
                      </a:r>
                      <a:endParaRPr lang="fr-FR"/>
                    </a:p>
                  </a:txBody>
                  <a:tcPr/>
                </a:tc>
                <a:tc>
                  <a:txBody>
                    <a:bodyPr/>
                    <a:lstStyle/>
                    <a:p>
                      <a:r>
                        <a:rPr lang="en-US"/>
                        <a:t>16 min</a:t>
                      </a:r>
                      <a:endParaRPr lang="fr-FR"/>
                    </a:p>
                  </a:txBody>
                  <a:tcPr/>
                </a:tc>
                <a:tc>
                  <a:txBody>
                    <a:bodyPr/>
                    <a:lstStyle/>
                    <a:p>
                      <a:r>
                        <a:rPr lang="en-US"/>
                        <a:t>15 min</a:t>
                      </a:r>
                      <a:endParaRPr lang="fr-FR"/>
                    </a:p>
                  </a:txBody>
                  <a:tcPr/>
                </a:tc>
                <a:tc>
                  <a:txBody>
                    <a:bodyPr/>
                    <a:lstStyle/>
                    <a:p>
                      <a:r>
                        <a:rPr lang="en-US"/>
                        <a:t>14 min</a:t>
                      </a:r>
                      <a:endParaRPr lang="fr-FR"/>
                    </a:p>
                  </a:txBody>
                  <a:tcPr/>
                </a:tc>
                <a:extLst>
                  <a:ext uri="{0D108BD9-81ED-4DB2-BD59-A6C34878D82A}">
                    <a16:rowId xmlns:a16="http://schemas.microsoft.com/office/drawing/2014/main" val="2535764324"/>
                  </a:ext>
                </a:extLst>
              </a:tr>
              <a:tr h="597067">
                <a:tc>
                  <a:txBody>
                    <a:bodyPr/>
                    <a:lstStyle/>
                    <a:p>
                      <a:r>
                        <a:rPr lang="en-US"/>
                        <a:t>Min Pressure (t=1.0)</a:t>
                      </a:r>
                      <a:endParaRPr lang="fr-FR"/>
                    </a:p>
                  </a:txBody>
                  <a:tcPr/>
                </a:tc>
                <a:tc>
                  <a:txBody>
                    <a:bodyPr/>
                    <a:lstStyle/>
                    <a:p>
                      <a:r>
                        <a:rPr lang="en-US"/>
                        <a:t>0.8692</a:t>
                      </a:r>
                      <a:endParaRPr lang="fr-FR"/>
                    </a:p>
                  </a:txBody>
                  <a:tcPr/>
                </a:tc>
                <a:tc>
                  <a:txBody>
                    <a:bodyPr/>
                    <a:lstStyle/>
                    <a:p>
                      <a:r>
                        <a:rPr lang="en-US"/>
                        <a:t>0.999955</a:t>
                      </a:r>
                      <a:endParaRPr lang="fr-FR"/>
                    </a:p>
                  </a:txBody>
                  <a:tcPr/>
                </a:tc>
                <a:tc>
                  <a:txBody>
                    <a:bodyPr/>
                    <a:lstStyle/>
                    <a:p>
                      <a:r>
                        <a:rPr lang="en-US"/>
                        <a:t>0.918</a:t>
                      </a:r>
                      <a:endParaRPr lang="fr-FR"/>
                    </a:p>
                  </a:txBody>
                  <a:tcPr/>
                </a:tc>
                <a:tc>
                  <a:txBody>
                    <a:bodyPr/>
                    <a:lstStyle/>
                    <a:p>
                      <a:r>
                        <a:rPr lang="en-US"/>
                        <a:t>0.9312</a:t>
                      </a:r>
                      <a:endParaRPr lang="fr-FR"/>
                    </a:p>
                  </a:txBody>
                  <a:tcPr/>
                </a:tc>
                <a:extLst>
                  <a:ext uri="{0D108BD9-81ED-4DB2-BD59-A6C34878D82A}">
                    <a16:rowId xmlns:a16="http://schemas.microsoft.com/office/drawing/2014/main" val="194389618"/>
                  </a:ext>
                </a:extLst>
              </a:tr>
              <a:tr h="427313">
                <a:tc>
                  <a:txBody>
                    <a:bodyPr/>
                    <a:lstStyle/>
                    <a:p>
                      <a:r>
                        <a:rPr lang="en-US"/>
                        <a:t>Pressure Gradient</a:t>
                      </a:r>
                      <a:endParaRPr lang="fr-FR"/>
                    </a:p>
                  </a:txBody>
                  <a:tcPr/>
                </a:tc>
                <a:tc>
                  <a:txBody>
                    <a:bodyPr/>
                    <a:lstStyle/>
                    <a:p>
                      <a:r>
                        <a:rPr lang="en-US"/>
                        <a:t>Uniform Radial</a:t>
                      </a:r>
                      <a:endParaRPr lang="fr-FR"/>
                    </a:p>
                  </a:txBody>
                  <a:tcPr/>
                </a:tc>
                <a:tc>
                  <a:txBody>
                    <a:bodyPr/>
                    <a:lstStyle/>
                    <a:p>
                      <a:r>
                        <a:rPr lang="en-US"/>
                        <a:t>Complex </a:t>
                      </a:r>
                      <a:endParaRPr lang="fr-FR"/>
                    </a:p>
                  </a:txBody>
                  <a:tcPr/>
                </a:tc>
                <a:tc>
                  <a:txBody>
                    <a:bodyPr/>
                    <a:lstStyle/>
                    <a:p>
                      <a:r>
                        <a:rPr lang="en-US"/>
                        <a:t>Complex </a:t>
                      </a:r>
                      <a:endParaRPr lang="fr-FR"/>
                    </a:p>
                  </a:txBody>
                  <a:tcPr/>
                </a:tc>
                <a:tc>
                  <a:txBody>
                    <a:bodyPr/>
                    <a:lstStyle/>
                    <a:p>
                      <a:r>
                        <a:rPr lang="en-US"/>
                        <a:t>Complex</a:t>
                      </a:r>
                      <a:endParaRPr lang="fr-FR"/>
                    </a:p>
                  </a:txBody>
                  <a:tcPr/>
                </a:tc>
                <a:extLst>
                  <a:ext uri="{0D108BD9-81ED-4DB2-BD59-A6C34878D82A}">
                    <a16:rowId xmlns:a16="http://schemas.microsoft.com/office/drawing/2014/main" val="1153227638"/>
                  </a:ext>
                </a:extLst>
              </a:tr>
              <a:tr h="427313">
                <a:tc>
                  <a:txBody>
                    <a:bodyPr/>
                    <a:lstStyle/>
                    <a:p>
                      <a:r>
                        <a:rPr lang="en-US"/>
                        <a:t>Data Points Used</a:t>
                      </a:r>
                      <a:endParaRPr lang="fr-FR"/>
                    </a:p>
                  </a:txBody>
                  <a:tcPr/>
                </a:tc>
                <a:tc>
                  <a:txBody>
                    <a:bodyPr/>
                    <a:lstStyle/>
                    <a:p>
                      <a:r>
                        <a:rPr lang="en-US"/>
                        <a:t>20</a:t>
                      </a:r>
                      <a:endParaRPr lang="fr-FR"/>
                    </a:p>
                  </a:txBody>
                  <a:tcPr/>
                </a:tc>
                <a:tc>
                  <a:txBody>
                    <a:bodyPr/>
                    <a:lstStyle/>
                    <a:p>
                      <a:r>
                        <a:rPr lang="en-US"/>
                        <a:t>30</a:t>
                      </a:r>
                      <a:endParaRPr lang="fr-FR"/>
                    </a:p>
                  </a:txBody>
                  <a:tcPr/>
                </a:tc>
                <a:tc>
                  <a:txBody>
                    <a:bodyPr/>
                    <a:lstStyle/>
                    <a:p>
                      <a:r>
                        <a:rPr lang="en-US"/>
                        <a:t>30</a:t>
                      </a:r>
                      <a:endParaRPr lang="fr-FR"/>
                    </a:p>
                  </a:txBody>
                  <a:tcPr/>
                </a:tc>
                <a:tc>
                  <a:txBody>
                    <a:bodyPr/>
                    <a:lstStyle/>
                    <a:p>
                      <a:r>
                        <a:rPr lang="en-US"/>
                        <a:t>30</a:t>
                      </a:r>
                      <a:endParaRPr lang="fr-FR"/>
                    </a:p>
                  </a:txBody>
                  <a:tcPr/>
                </a:tc>
                <a:extLst>
                  <a:ext uri="{0D108BD9-81ED-4DB2-BD59-A6C34878D82A}">
                    <a16:rowId xmlns:a16="http://schemas.microsoft.com/office/drawing/2014/main" val="3453528840"/>
                  </a:ext>
                </a:extLst>
              </a:tr>
              <a:tr h="427313">
                <a:tc>
                  <a:txBody>
                    <a:bodyPr/>
                    <a:lstStyle/>
                    <a:p>
                      <a:r>
                        <a:rPr lang="en-US"/>
                        <a:t>Collocation Points</a:t>
                      </a:r>
                      <a:endParaRPr lang="fr-FR"/>
                    </a:p>
                  </a:txBody>
                  <a:tcPr/>
                </a:tc>
                <a:tc>
                  <a:txBody>
                    <a:bodyPr/>
                    <a:lstStyle/>
                    <a:p>
                      <a:r>
                        <a:rPr lang="en-US"/>
                        <a:t>1000</a:t>
                      </a:r>
                      <a:endParaRPr lang="fr-FR"/>
                    </a:p>
                  </a:txBody>
                  <a:tcPr/>
                </a:tc>
                <a:tc>
                  <a:txBody>
                    <a:bodyPr/>
                    <a:lstStyle/>
                    <a:p>
                      <a:r>
                        <a:rPr lang="en-US"/>
                        <a:t>1500</a:t>
                      </a:r>
                      <a:endParaRPr lang="fr-FR"/>
                    </a:p>
                  </a:txBody>
                  <a:tcPr/>
                </a:tc>
                <a:tc>
                  <a:txBody>
                    <a:bodyPr/>
                    <a:lstStyle/>
                    <a:p>
                      <a:r>
                        <a:rPr lang="en-US"/>
                        <a:t>1500</a:t>
                      </a:r>
                      <a:endParaRPr lang="fr-FR"/>
                    </a:p>
                  </a:txBody>
                  <a:tcPr/>
                </a:tc>
                <a:tc>
                  <a:txBody>
                    <a:bodyPr/>
                    <a:lstStyle/>
                    <a:p>
                      <a:r>
                        <a:rPr lang="en-US"/>
                        <a:t>1500</a:t>
                      </a:r>
                      <a:endParaRPr lang="fr-FR"/>
                    </a:p>
                  </a:txBody>
                  <a:tcPr/>
                </a:tc>
                <a:extLst>
                  <a:ext uri="{0D108BD9-81ED-4DB2-BD59-A6C34878D82A}">
                    <a16:rowId xmlns:a16="http://schemas.microsoft.com/office/drawing/2014/main" val="321354528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14F22191-B76B-ABC6-727B-D48DA4058474}"/>
            </a:ext>
          </a:extLst>
        </p:cNvPr>
        <p:cNvGrpSpPr/>
        <p:nvPr/>
      </p:nvGrpSpPr>
      <p:grpSpPr>
        <a:xfrm>
          <a:off x="0" y="0"/>
          <a:ext cx="0" cy="0"/>
          <a:chOff x="0" y="0"/>
          <a:chExt cx="0" cy="0"/>
        </a:xfrm>
      </p:grpSpPr>
      <p:sp>
        <p:nvSpPr>
          <p:cNvPr id="559" name="Google Shape;559;p60">
            <a:extLst>
              <a:ext uri="{FF2B5EF4-FFF2-40B4-BE49-F238E27FC236}">
                <a16:creationId xmlns:a16="http://schemas.microsoft.com/office/drawing/2014/main" id="{1946307F-A75A-F750-5AE1-63CEA035867F}"/>
              </a:ext>
            </a:extLst>
          </p:cNvPr>
          <p:cNvSpPr txBox="1">
            <a:spLocks noGrp="1"/>
          </p:cNvSpPr>
          <p:nvPr>
            <p:ph type="title"/>
          </p:nvPr>
        </p:nvSpPr>
        <p:spPr>
          <a:xfrm>
            <a:off x="228600" y="234750"/>
            <a:ext cx="8778240" cy="544585"/>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4. Discussion and Analysis : Strength of PINN</a:t>
            </a:r>
            <a:endParaRPr/>
          </a:p>
        </p:txBody>
      </p:sp>
      <p:sp>
        <p:nvSpPr>
          <p:cNvPr id="560" name="Google Shape;560;p60">
            <a:extLst>
              <a:ext uri="{FF2B5EF4-FFF2-40B4-BE49-F238E27FC236}">
                <a16:creationId xmlns:a16="http://schemas.microsoft.com/office/drawing/2014/main" id="{9D750D20-2848-A3D5-B595-EB74CD186626}"/>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61" name="Google Shape;561;p60">
            <a:extLst>
              <a:ext uri="{FF2B5EF4-FFF2-40B4-BE49-F238E27FC236}">
                <a16:creationId xmlns:a16="http://schemas.microsoft.com/office/drawing/2014/main" id="{D576E6B2-58D4-6ED3-75C8-F78C077FF7D5}"/>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66" name="Google Shape;566;p60">
            <a:extLst>
              <a:ext uri="{FF2B5EF4-FFF2-40B4-BE49-F238E27FC236}">
                <a16:creationId xmlns:a16="http://schemas.microsoft.com/office/drawing/2014/main" id="{45BF84BC-5205-2A56-3322-88F5F6AE86E1}"/>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sp>
        <p:nvSpPr>
          <p:cNvPr id="2" name="TextBox 1">
            <a:extLst>
              <a:ext uri="{FF2B5EF4-FFF2-40B4-BE49-F238E27FC236}">
                <a16:creationId xmlns:a16="http://schemas.microsoft.com/office/drawing/2014/main" id="{744EFC9A-5329-313C-E3DC-637B7A591872}"/>
              </a:ext>
            </a:extLst>
          </p:cNvPr>
          <p:cNvSpPr txBox="1"/>
          <p:nvPr/>
        </p:nvSpPr>
        <p:spPr>
          <a:xfrm>
            <a:off x="1042340" y="796722"/>
            <a:ext cx="6000750"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en-US"/>
              <a:t>Physics Integration : Embedding the diffusivity equation into the learning process</a:t>
            </a:r>
          </a:p>
          <a:p>
            <a:pPr marL="285750" indent="-285750">
              <a:buFontTx/>
              <a:buChar char="-"/>
            </a:pPr>
            <a:r>
              <a:rPr lang="en-US"/>
              <a:t>Mesh-Free Solution (unlike finite element method)</a:t>
            </a:r>
          </a:p>
          <a:p>
            <a:pPr marL="285750" indent="-285750">
              <a:buFontTx/>
              <a:buChar char="-"/>
            </a:pPr>
            <a:r>
              <a:rPr lang="en-US"/>
              <a:t>Handling complex well configurations</a:t>
            </a:r>
          </a:p>
          <a:p>
            <a:pPr marL="285750" indent="-285750">
              <a:buFontTx/>
              <a:buChar char="-"/>
            </a:pPr>
            <a:r>
              <a:rPr lang="en-US"/>
              <a:t>Inverse Problem capability (Estimating k(</a:t>
            </a:r>
            <a:r>
              <a:rPr lang="en-US" err="1"/>
              <a:t>x,y</a:t>
            </a:r>
            <a:r>
              <a:rPr lang="en-US"/>
              <a:t>) from pressure)</a:t>
            </a:r>
            <a:endParaRPr lang="fr-FR"/>
          </a:p>
        </p:txBody>
      </p:sp>
      <p:sp>
        <p:nvSpPr>
          <p:cNvPr id="3" name="Google Shape;559;p60">
            <a:extLst>
              <a:ext uri="{FF2B5EF4-FFF2-40B4-BE49-F238E27FC236}">
                <a16:creationId xmlns:a16="http://schemas.microsoft.com/office/drawing/2014/main" id="{39F29D64-ABF5-30C5-117E-9C6A2CB2AABC}"/>
              </a:ext>
            </a:extLst>
          </p:cNvPr>
          <p:cNvSpPr txBox="1">
            <a:spLocks/>
          </p:cNvSpPr>
          <p:nvPr/>
        </p:nvSpPr>
        <p:spPr>
          <a:xfrm>
            <a:off x="323850" y="2303222"/>
            <a:ext cx="8980170" cy="537055"/>
          </a:xfrm>
          <a:prstGeom prst="rect">
            <a:avLst/>
          </a:prstGeom>
          <a:noFill/>
          <a:ln>
            <a:noFill/>
          </a:ln>
        </p:spPr>
        <p:txBody>
          <a:bodyPr spcFirstLastPara="1" wrap="square" lIns="0" tIns="0" rIns="91425" bIns="91425" anchor="t" anchorCtr="0">
            <a:sp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lt1"/>
              </a:buClr>
              <a:buSzPts val="3000"/>
              <a:buFont typeface="Urbanist Medium"/>
              <a:buNone/>
              <a:defRPr sz="3400" b="0" i="0" u="none" strike="noStrike" cap="none">
                <a:solidFill>
                  <a:schemeClr val="dk2"/>
                </a:solidFill>
                <a:latin typeface="Urbanist Medium"/>
                <a:ea typeface="Urbanist Medium"/>
                <a:cs typeface="Urbanist Medium"/>
                <a:sym typeface="Urbanist Medium"/>
              </a:defRPr>
            </a:lvl1pPr>
            <a:lvl2pPr marR="0" lvl="1"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2pPr>
            <a:lvl3pPr marR="0" lvl="2"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3pPr>
            <a:lvl4pPr marR="0" lvl="3"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4pPr>
            <a:lvl5pPr marR="0" lvl="4"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5pPr>
            <a:lvl6pPr marR="0" lvl="5"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6pPr>
            <a:lvl7pPr marR="0" lvl="6"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7pPr>
            <a:lvl8pPr marR="0" lvl="7"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8pPr>
            <a:lvl9pPr marR="0" lvl="8"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9pPr>
          </a:lstStyle>
          <a:p>
            <a:r>
              <a:rPr lang="fr-FR"/>
              <a:t>4. Discussion and </a:t>
            </a:r>
            <a:r>
              <a:rPr lang="fr-FR" err="1"/>
              <a:t>Analysis</a:t>
            </a:r>
            <a:r>
              <a:rPr lang="fr-FR"/>
              <a:t> : Limitations of PINN</a:t>
            </a:r>
          </a:p>
        </p:txBody>
      </p:sp>
      <p:sp>
        <p:nvSpPr>
          <p:cNvPr id="4" name="TextBox 3">
            <a:extLst>
              <a:ext uri="{FF2B5EF4-FFF2-40B4-BE49-F238E27FC236}">
                <a16:creationId xmlns:a16="http://schemas.microsoft.com/office/drawing/2014/main" id="{A3F61131-80E3-29CB-54E9-A48A7A6C029E}"/>
              </a:ext>
            </a:extLst>
          </p:cNvPr>
          <p:cNvSpPr txBox="1"/>
          <p:nvPr/>
        </p:nvSpPr>
        <p:spPr>
          <a:xfrm>
            <a:off x="1042340" y="2905384"/>
            <a:ext cx="6000750"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en-US"/>
              <a:t>Computational Cost</a:t>
            </a:r>
          </a:p>
          <a:p>
            <a:pPr marL="285750" indent="-285750">
              <a:buFontTx/>
              <a:buChar char="-"/>
            </a:pPr>
            <a:r>
              <a:rPr lang="en-US"/>
              <a:t>Loss balancing (hyperparameters finetuning)</a:t>
            </a:r>
          </a:p>
          <a:p>
            <a:pPr marL="285750" indent="-285750">
              <a:buFontTx/>
              <a:buChar char="-"/>
            </a:pPr>
            <a:r>
              <a:rPr lang="en-US"/>
              <a:t>Can stuck in local minima</a:t>
            </a:r>
          </a:p>
          <a:p>
            <a:pPr marL="285750" indent="-285750">
              <a:buFontTx/>
              <a:buChar char="-"/>
            </a:pPr>
            <a:r>
              <a:rPr lang="en-US"/>
              <a:t>Sharp gradient near well</a:t>
            </a:r>
          </a:p>
          <a:p>
            <a:pPr marL="285750" indent="-285750">
              <a:buFontTx/>
              <a:buChar char="-"/>
            </a:pPr>
            <a:endParaRPr lang="fr-FR"/>
          </a:p>
        </p:txBody>
      </p:sp>
    </p:spTree>
    <p:extLst>
      <p:ext uri="{BB962C8B-B14F-4D97-AF65-F5344CB8AC3E}">
        <p14:creationId xmlns:p14="http://schemas.microsoft.com/office/powerpoint/2010/main" val="195065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19D1D41D-0825-FA94-69EE-D80B32940E3A}"/>
            </a:ext>
          </a:extLst>
        </p:cNvPr>
        <p:cNvGrpSpPr/>
        <p:nvPr/>
      </p:nvGrpSpPr>
      <p:grpSpPr>
        <a:xfrm>
          <a:off x="0" y="0"/>
          <a:ext cx="0" cy="0"/>
          <a:chOff x="0" y="0"/>
          <a:chExt cx="0" cy="0"/>
        </a:xfrm>
      </p:grpSpPr>
      <p:sp>
        <p:nvSpPr>
          <p:cNvPr id="559" name="Google Shape;559;p60">
            <a:extLst>
              <a:ext uri="{FF2B5EF4-FFF2-40B4-BE49-F238E27FC236}">
                <a16:creationId xmlns:a16="http://schemas.microsoft.com/office/drawing/2014/main" id="{DFFCBFE3-D352-FE48-D859-C72FA8A33B76}"/>
              </a:ext>
            </a:extLst>
          </p:cNvPr>
          <p:cNvSpPr txBox="1">
            <a:spLocks noGrp="1"/>
          </p:cNvSpPr>
          <p:nvPr>
            <p:ph type="title"/>
          </p:nvPr>
        </p:nvSpPr>
        <p:spPr>
          <a:xfrm>
            <a:off x="228600" y="234750"/>
            <a:ext cx="2320290" cy="1426529"/>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PINN VS Traditional Methods</a:t>
            </a:r>
            <a:endParaRPr/>
          </a:p>
        </p:txBody>
      </p:sp>
      <p:sp>
        <p:nvSpPr>
          <p:cNvPr id="560" name="Google Shape;560;p60">
            <a:extLst>
              <a:ext uri="{FF2B5EF4-FFF2-40B4-BE49-F238E27FC236}">
                <a16:creationId xmlns:a16="http://schemas.microsoft.com/office/drawing/2014/main" id="{869073F6-3DC3-C227-2D2B-214DAAC54676}"/>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61" name="Google Shape;561;p60">
            <a:extLst>
              <a:ext uri="{FF2B5EF4-FFF2-40B4-BE49-F238E27FC236}">
                <a16:creationId xmlns:a16="http://schemas.microsoft.com/office/drawing/2014/main" id="{4197F373-8DBA-D8A7-DE09-81580B04B76C}"/>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66" name="Google Shape;566;p60">
            <a:extLst>
              <a:ext uri="{FF2B5EF4-FFF2-40B4-BE49-F238E27FC236}">
                <a16:creationId xmlns:a16="http://schemas.microsoft.com/office/drawing/2014/main" id="{1C606444-09B5-F6A3-B576-2112A2A343B0}"/>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graphicFrame>
        <p:nvGraphicFramePr>
          <p:cNvPr id="6" name="Table 5">
            <a:extLst>
              <a:ext uri="{FF2B5EF4-FFF2-40B4-BE49-F238E27FC236}">
                <a16:creationId xmlns:a16="http://schemas.microsoft.com/office/drawing/2014/main" id="{F92F22B4-88CC-3488-77DD-80ED92293E66}"/>
              </a:ext>
            </a:extLst>
          </p:cNvPr>
          <p:cNvGraphicFramePr>
            <a:graphicFrameLocks noGrp="1"/>
          </p:cNvGraphicFramePr>
          <p:nvPr>
            <p:extLst>
              <p:ext uri="{D42A27DB-BD31-4B8C-83A1-F6EECF244321}">
                <p14:modId xmlns:p14="http://schemas.microsoft.com/office/powerpoint/2010/main" val="3680744517"/>
              </p:ext>
            </p:extLst>
          </p:nvPr>
        </p:nvGraphicFramePr>
        <p:xfrm>
          <a:off x="2683910" y="234750"/>
          <a:ext cx="6423660" cy="4321976"/>
        </p:xfrm>
        <a:graphic>
          <a:graphicData uri="http://schemas.openxmlformats.org/drawingml/2006/table">
            <a:tbl>
              <a:tblPr firstRow="1" bandRow="1">
                <a:tableStyleId>{5C22544A-7EE6-4342-B048-85BDC9FD1C3A}</a:tableStyleId>
              </a:tblPr>
              <a:tblGrid>
                <a:gridCol w="1931670">
                  <a:extLst>
                    <a:ext uri="{9D8B030D-6E8A-4147-A177-3AD203B41FA5}">
                      <a16:colId xmlns:a16="http://schemas.microsoft.com/office/drawing/2014/main" val="2031353874"/>
                    </a:ext>
                  </a:extLst>
                </a:gridCol>
                <a:gridCol w="2491740">
                  <a:extLst>
                    <a:ext uri="{9D8B030D-6E8A-4147-A177-3AD203B41FA5}">
                      <a16:colId xmlns:a16="http://schemas.microsoft.com/office/drawing/2014/main" val="2519446842"/>
                    </a:ext>
                  </a:extLst>
                </a:gridCol>
                <a:gridCol w="2000250">
                  <a:extLst>
                    <a:ext uri="{9D8B030D-6E8A-4147-A177-3AD203B41FA5}">
                      <a16:colId xmlns:a16="http://schemas.microsoft.com/office/drawing/2014/main" val="475110562"/>
                    </a:ext>
                  </a:extLst>
                </a:gridCol>
              </a:tblGrid>
              <a:tr h="571384">
                <a:tc>
                  <a:txBody>
                    <a:bodyPr/>
                    <a:lstStyle/>
                    <a:p>
                      <a:pPr>
                        <a:buNone/>
                      </a:pPr>
                      <a:r>
                        <a:rPr lang="fr-FR"/>
                        <a:t>Aspect</a:t>
                      </a:r>
                    </a:p>
                  </a:txBody>
                  <a:tcPr anchor="ctr"/>
                </a:tc>
                <a:tc>
                  <a:txBody>
                    <a:bodyPr/>
                    <a:lstStyle/>
                    <a:p>
                      <a:pPr>
                        <a:buNone/>
                      </a:pPr>
                      <a:r>
                        <a:rPr lang="fr-FR"/>
                        <a:t>PINN</a:t>
                      </a:r>
                    </a:p>
                  </a:txBody>
                  <a:tcPr anchor="ctr"/>
                </a:tc>
                <a:tc>
                  <a:txBody>
                    <a:bodyPr/>
                    <a:lstStyle/>
                    <a:p>
                      <a:pPr>
                        <a:buNone/>
                      </a:pPr>
                      <a:r>
                        <a:rPr lang="fr-FR"/>
                        <a:t>Finite Difference</a:t>
                      </a:r>
                    </a:p>
                  </a:txBody>
                  <a:tcPr anchor="ctr"/>
                </a:tc>
                <a:extLst>
                  <a:ext uri="{0D108BD9-81ED-4DB2-BD59-A6C34878D82A}">
                    <a16:rowId xmlns:a16="http://schemas.microsoft.com/office/drawing/2014/main" val="3208728496"/>
                  </a:ext>
                </a:extLst>
              </a:tr>
              <a:tr h="571384">
                <a:tc>
                  <a:txBody>
                    <a:bodyPr/>
                    <a:lstStyle/>
                    <a:p>
                      <a:pPr>
                        <a:buNone/>
                      </a:pPr>
                      <a:r>
                        <a:rPr lang="fr-FR"/>
                        <a:t>Setup Time</a:t>
                      </a:r>
                    </a:p>
                  </a:txBody>
                  <a:tcPr anchor="ctr"/>
                </a:tc>
                <a:tc>
                  <a:txBody>
                    <a:bodyPr/>
                    <a:lstStyle/>
                    <a:p>
                      <a:pPr>
                        <a:buNone/>
                      </a:pPr>
                      <a:r>
                        <a:rPr lang="fr-FR"/>
                        <a:t>Low (no meshing)</a:t>
                      </a:r>
                    </a:p>
                  </a:txBody>
                  <a:tcPr anchor="ctr"/>
                </a:tc>
                <a:tc>
                  <a:txBody>
                    <a:bodyPr/>
                    <a:lstStyle/>
                    <a:p>
                      <a:pPr>
                        <a:buNone/>
                      </a:pPr>
                      <a:r>
                        <a:rPr lang="fr-FR"/>
                        <a:t>Medium (grid setup)</a:t>
                      </a:r>
                    </a:p>
                  </a:txBody>
                  <a:tcPr anchor="ctr"/>
                </a:tc>
                <a:extLst>
                  <a:ext uri="{0D108BD9-81ED-4DB2-BD59-A6C34878D82A}">
                    <a16:rowId xmlns:a16="http://schemas.microsoft.com/office/drawing/2014/main" val="731343442"/>
                  </a:ext>
                </a:extLst>
              </a:tr>
              <a:tr h="806660">
                <a:tc>
                  <a:txBody>
                    <a:bodyPr/>
                    <a:lstStyle/>
                    <a:p>
                      <a:pPr>
                        <a:buNone/>
                      </a:pPr>
                      <a:r>
                        <a:rPr lang="fr-FR"/>
                        <a:t>Accuracy</a:t>
                      </a:r>
                    </a:p>
                  </a:txBody>
                  <a:tcPr anchor="ctr"/>
                </a:tc>
                <a:tc>
                  <a:txBody>
                    <a:bodyPr/>
                    <a:lstStyle/>
                    <a:p>
                      <a:pPr>
                        <a:buNone/>
                      </a:pPr>
                      <a:r>
                        <a:rPr lang="fr-FR"/>
                        <a:t>Good (with sufficient training)</a:t>
                      </a:r>
                    </a:p>
                  </a:txBody>
                  <a:tcPr anchor="ctr"/>
                </a:tc>
                <a:tc>
                  <a:txBody>
                    <a:bodyPr/>
                    <a:lstStyle/>
                    <a:p>
                      <a:pPr>
                        <a:buNone/>
                      </a:pPr>
                      <a:r>
                        <a:rPr lang="fr-FR"/>
                        <a:t>High (stable schemes)</a:t>
                      </a:r>
                    </a:p>
                  </a:txBody>
                  <a:tcPr anchor="ctr"/>
                </a:tc>
                <a:extLst>
                  <a:ext uri="{0D108BD9-81ED-4DB2-BD59-A6C34878D82A}">
                    <a16:rowId xmlns:a16="http://schemas.microsoft.com/office/drawing/2014/main" val="2535764324"/>
                  </a:ext>
                </a:extLst>
              </a:tr>
              <a:tr h="658396">
                <a:tc>
                  <a:txBody>
                    <a:bodyPr/>
                    <a:lstStyle/>
                    <a:p>
                      <a:pPr>
                        <a:buNone/>
                      </a:pPr>
                      <a:r>
                        <a:rPr lang="fr-FR" err="1"/>
                        <a:t>Computational</a:t>
                      </a:r>
                      <a:r>
                        <a:rPr lang="fr-FR"/>
                        <a:t> </a:t>
                      </a:r>
                      <a:r>
                        <a:rPr lang="fr-FR" err="1"/>
                        <a:t>Cost</a:t>
                      </a:r>
                      <a:endParaRPr lang="fr-FR"/>
                    </a:p>
                  </a:txBody>
                  <a:tcPr anchor="ctr"/>
                </a:tc>
                <a:tc>
                  <a:txBody>
                    <a:bodyPr/>
                    <a:lstStyle/>
                    <a:p>
                      <a:pPr>
                        <a:buNone/>
                      </a:pPr>
                      <a:r>
                        <a:rPr lang="fr-FR"/>
                        <a:t>Medium (training)</a:t>
                      </a:r>
                    </a:p>
                  </a:txBody>
                  <a:tcPr anchor="ctr"/>
                </a:tc>
                <a:tc>
                  <a:txBody>
                    <a:bodyPr/>
                    <a:lstStyle/>
                    <a:p>
                      <a:pPr>
                        <a:buNone/>
                      </a:pPr>
                      <a:r>
                        <a:rPr lang="fr-FR"/>
                        <a:t>Low (single solve)</a:t>
                      </a:r>
                    </a:p>
                  </a:txBody>
                  <a:tcPr anchor="ctr"/>
                </a:tc>
                <a:extLst>
                  <a:ext uri="{0D108BD9-81ED-4DB2-BD59-A6C34878D82A}">
                    <a16:rowId xmlns:a16="http://schemas.microsoft.com/office/drawing/2014/main" val="194389618"/>
                  </a:ext>
                </a:extLst>
              </a:tr>
              <a:tr h="571384">
                <a:tc>
                  <a:txBody>
                    <a:bodyPr/>
                    <a:lstStyle/>
                    <a:p>
                      <a:pPr>
                        <a:buNone/>
                      </a:pPr>
                      <a:r>
                        <a:rPr lang="fr-FR"/>
                        <a:t>Inverse Problems</a:t>
                      </a:r>
                    </a:p>
                  </a:txBody>
                  <a:tcPr anchor="ctr"/>
                </a:tc>
                <a:tc>
                  <a:txBody>
                    <a:bodyPr/>
                    <a:lstStyle/>
                    <a:p>
                      <a:pPr>
                        <a:buNone/>
                      </a:pPr>
                      <a:r>
                        <a:rPr lang="fr-FR"/>
                        <a:t>Natural</a:t>
                      </a:r>
                    </a:p>
                  </a:txBody>
                  <a:tcPr anchor="ctr"/>
                </a:tc>
                <a:tc>
                  <a:txBody>
                    <a:bodyPr/>
                    <a:lstStyle/>
                    <a:p>
                      <a:pPr>
                        <a:buNone/>
                      </a:pPr>
                      <a:r>
                        <a:rPr lang="fr-FR"/>
                        <a:t>Difficult (adjoint)</a:t>
                      </a:r>
                    </a:p>
                  </a:txBody>
                  <a:tcPr anchor="ctr"/>
                </a:tc>
                <a:extLst>
                  <a:ext uri="{0D108BD9-81ED-4DB2-BD59-A6C34878D82A}">
                    <a16:rowId xmlns:a16="http://schemas.microsoft.com/office/drawing/2014/main" val="1153227638"/>
                  </a:ext>
                </a:extLst>
              </a:tr>
              <a:tr h="571384">
                <a:tc>
                  <a:txBody>
                    <a:bodyPr/>
                    <a:lstStyle/>
                    <a:p>
                      <a:pPr>
                        <a:buNone/>
                      </a:pPr>
                      <a:r>
                        <a:rPr lang="fr-FR"/>
                        <a:t>Adaptivity</a:t>
                      </a:r>
                    </a:p>
                  </a:txBody>
                  <a:tcPr anchor="ctr"/>
                </a:tc>
                <a:tc>
                  <a:txBody>
                    <a:bodyPr/>
                    <a:lstStyle/>
                    <a:p>
                      <a:pPr>
                        <a:buNone/>
                      </a:pPr>
                      <a:r>
                        <a:rPr lang="fr-FR"/>
                        <a:t>Easy (resampling)</a:t>
                      </a:r>
                    </a:p>
                  </a:txBody>
                  <a:tcPr anchor="ctr"/>
                </a:tc>
                <a:tc>
                  <a:txBody>
                    <a:bodyPr/>
                    <a:lstStyle/>
                    <a:p>
                      <a:pPr>
                        <a:buNone/>
                      </a:pPr>
                      <a:r>
                        <a:rPr lang="fr-FR"/>
                        <a:t>Hard (regridding)</a:t>
                      </a:r>
                    </a:p>
                  </a:txBody>
                  <a:tcPr anchor="ctr"/>
                </a:tc>
                <a:extLst>
                  <a:ext uri="{0D108BD9-81ED-4DB2-BD59-A6C34878D82A}">
                    <a16:rowId xmlns:a16="http://schemas.microsoft.com/office/drawing/2014/main" val="3453528840"/>
                  </a:ext>
                </a:extLst>
              </a:tr>
              <a:tr h="571384">
                <a:tc>
                  <a:txBody>
                    <a:bodyPr/>
                    <a:lstStyle/>
                    <a:p>
                      <a:pPr>
                        <a:buNone/>
                      </a:pPr>
                      <a:r>
                        <a:rPr lang="fr-FR"/>
                        <a:t>Data Integration</a:t>
                      </a:r>
                    </a:p>
                  </a:txBody>
                  <a:tcPr anchor="ctr"/>
                </a:tc>
                <a:tc>
                  <a:txBody>
                    <a:bodyPr/>
                    <a:lstStyle/>
                    <a:p>
                      <a:pPr>
                        <a:buNone/>
                      </a:pPr>
                      <a:r>
                        <a:rPr lang="fr-FR"/>
                        <a:t>Seamless</a:t>
                      </a:r>
                    </a:p>
                  </a:txBody>
                  <a:tcPr anchor="ctr"/>
                </a:tc>
                <a:tc>
                  <a:txBody>
                    <a:bodyPr/>
                    <a:lstStyle/>
                    <a:p>
                      <a:pPr>
                        <a:buNone/>
                      </a:pPr>
                      <a:r>
                        <a:rPr lang="fr-FR"/>
                        <a:t>Post-</a:t>
                      </a:r>
                      <a:r>
                        <a:rPr lang="fr-FR" err="1"/>
                        <a:t>processing</a:t>
                      </a:r>
                      <a:endParaRPr lang="fr-FR"/>
                    </a:p>
                  </a:txBody>
                  <a:tcPr anchor="ctr"/>
                </a:tc>
                <a:extLst>
                  <a:ext uri="{0D108BD9-81ED-4DB2-BD59-A6C34878D82A}">
                    <a16:rowId xmlns:a16="http://schemas.microsoft.com/office/drawing/2014/main" val="3213545283"/>
                  </a:ext>
                </a:extLst>
              </a:tr>
            </a:tbl>
          </a:graphicData>
        </a:graphic>
      </p:graphicFrame>
    </p:spTree>
    <p:extLst>
      <p:ext uri="{BB962C8B-B14F-4D97-AF65-F5344CB8AC3E}">
        <p14:creationId xmlns:p14="http://schemas.microsoft.com/office/powerpoint/2010/main" val="3876801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58DD5B32-82C4-16CE-FAD0-810D12070FEF}"/>
            </a:ext>
          </a:extLst>
        </p:cNvPr>
        <p:cNvGrpSpPr/>
        <p:nvPr/>
      </p:nvGrpSpPr>
      <p:grpSpPr>
        <a:xfrm>
          <a:off x="0" y="0"/>
          <a:ext cx="0" cy="0"/>
          <a:chOff x="0" y="0"/>
          <a:chExt cx="0" cy="0"/>
        </a:xfrm>
      </p:grpSpPr>
      <p:sp>
        <p:nvSpPr>
          <p:cNvPr id="559" name="Google Shape;559;p60">
            <a:extLst>
              <a:ext uri="{FF2B5EF4-FFF2-40B4-BE49-F238E27FC236}">
                <a16:creationId xmlns:a16="http://schemas.microsoft.com/office/drawing/2014/main" id="{9F218C53-0B29-D7F7-D494-60AD06A61B31}"/>
              </a:ext>
            </a:extLst>
          </p:cNvPr>
          <p:cNvSpPr txBox="1">
            <a:spLocks noGrp="1"/>
          </p:cNvSpPr>
          <p:nvPr>
            <p:ph type="title"/>
          </p:nvPr>
        </p:nvSpPr>
        <p:spPr>
          <a:xfrm>
            <a:off x="228600" y="234750"/>
            <a:ext cx="2320290" cy="1426529"/>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Connection to PINO Framework</a:t>
            </a:r>
            <a:endParaRPr/>
          </a:p>
        </p:txBody>
      </p:sp>
      <p:sp>
        <p:nvSpPr>
          <p:cNvPr id="560" name="Google Shape;560;p60">
            <a:extLst>
              <a:ext uri="{FF2B5EF4-FFF2-40B4-BE49-F238E27FC236}">
                <a16:creationId xmlns:a16="http://schemas.microsoft.com/office/drawing/2014/main" id="{8152C6CD-4715-E2DA-A8D5-5F978E047A26}"/>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61" name="Google Shape;561;p60">
            <a:extLst>
              <a:ext uri="{FF2B5EF4-FFF2-40B4-BE49-F238E27FC236}">
                <a16:creationId xmlns:a16="http://schemas.microsoft.com/office/drawing/2014/main" id="{B136FE03-BBA1-05F4-05AE-4CC62CDE804D}"/>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66" name="Google Shape;566;p60">
            <a:extLst>
              <a:ext uri="{FF2B5EF4-FFF2-40B4-BE49-F238E27FC236}">
                <a16:creationId xmlns:a16="http://schemas.microsoft.com/office/drawing/2014/main" id="{70BD5A38-00DC-4674-9AE5-1AE9B1A58E04}"/>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sp>
        <p:nvSpPr>
          <p:cNvPr id="3" name="TextBox 2">
            <a:extLst>
              <a:ext uri="{FF2B5EF4-FFF2-40B4-BE49-F238E27FC236}">
                <a16:creationId xmlns:a16="http://schemas.microsoft.com/office/drawing/2014/main" id="{E9BBB36E-5451-E679-25E6-51DCFB632AA3}"/>
              </a:ext>
            </a:extLst>
          </p:cNvPr>
          <p:cNvSpPr txBox="1"/>
          <p:nvPr/>
        </p:nvSpPr>
        <p:spPr>
          <a:xfrm>
            <a:off x="3689033" y="387295"/>
            <a:ext cx="5454967"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None/>
            </a:pPr>
            <a:r>
              <a:rPr lang="fr-FR" sz="1800"/>
              <a:t>This </a:t>
            </a:r>
            <a:r>
              <a:rPr lang="fr-FR" sz="1800" err="1"/>
              <a:t>work</a:t>
            </a:r>
            <a:r>
              <a:rPr lang="fr-FR" sz="1800"/>
              <a:t> </a:t>
            </a:r>
            <a:r>
              <a:rPr lang="fr-FR" sz="1800" err="1"/>
              <a:t>implements</a:t>
            </a:r>
            <a:r>
              <a:rPr lang="fr-FR" sz="1800"/>
              <a:t> PINN (point-</a:t>
            </a:r>
            <a:r>
              <a:rPr lang="fr-FR" sz="1800" err="1"/>
              <a:t>wise</a:t>
            </a:r>
            <a:r>
              <a:rPr lang="fr-FR" sz="1800"/>
              <a:t> </a:t>
            </a:r>
            <a:r>
              <a:rPr lang="fr-FR" sz="1800" err="1"/>
              <a:t>evaluation</a:t>
            </a:r>
            <a:r>
              <a:rPr lang="fr-FR" sz="1800"/>
              <a:t>) but </a:t>
            </a:r>
            <a:r>
              <a:rPr lang="fr-FR" sz="1800" err="1"/>
              <a:t>shares</a:t>
            </a:r>
            <a:r>
              <a:rPr lang="fr-FR" sz="1800"/>
              <a:t> </a:t>
            </a:r>
            <a:r>
              <a:rPr lang="fr-FR" sz="1800" err="1"/>
              <a:t>philosophy</a:t>
            </a:r>
            <a:r>
              <a:rPr lang="fr-FR" sz="1800"/>
              <a:t> </a:t>
            </a:r>
            <a:r>
              <a:rPr lang="fr-FR" sz="1800" err="1"/>
              <a:t>with</a:t>
            </a:r>
            <a:r>
              <a:rPr lang="fr-FR" sz="1800"/>
              <a:t> </a:t>
            </a:r>
            <a:r>
              <a:rPr lang="fr-FR" sz="1800" err="1"/>
              <a:t>Physics-Informed</a:t>
            </a:r>
            <a:r>
              <a:rPr lang="fr-FR" sz="1800"/>
              <a:t> Neural </a:t>
            </a:r>
            <a:r>
              <a:rPr lang="fr-FR" sz="1800" err="1"/>
              <a:t>Operators</a:t>
            </a:r>
            <a:r>
              <a:rPr lang="fr-FR" sz="1800"/>
              <a:t> (PINO):</a:t>
            </a:r>
          </a:p>
          <a:p>
            <a:pPr>
              <a:buNone/>
            </a:pPr>
            <a:r>
              <a:rPr lang="fr-FR" sz="1800" b="1"/>
              <a:t>PINN (</a:t>
            </a:r>
            <a:r>
              <a:rPr lang="fr-FR" sz="1800" b="1" err="1"/>
              <a:t>this</a:t>
            </a:r>
            <a:r>
              <a:rPr lang="fr-FR" sz="1800" b="1"/>
              <a:t> </a:t>
            </a:r>
            <a:r>
              <a:rPr lang="fr-FR" sz="1800" b="1" err="1"/>
              <a:t>work</a:t>
            </a:r>
            <a:r>
              <a:rPr lang="fr-FR" sz="1800" b="1"/>
              <a:t>)</a:t>
            </a:r>
            <a:r>
              <a:rPr lang="fr-FR" sz="1800"/>
              <a:t>:</a:t>
            </a:r>
          </a:p>
          <a:p>
            <a:pPr>
              <a:buFont typeface="Arial" panose="020B0604020202020204" pitchFamily="34" charset="0"/>
              <a:buChar char="•"/>
            </a:pPr>
            <a:r>
              <a:rPr lang="fr-FR" sz="1800" err="1"/>
              <a:t>Learns</a:t>
            </a:r>
            <a:r>
              <a:rPr lang="fr-FR" sz="1800"/>
              <a:t> mapping: (x, y, t) → p</a:t>
            </a:r>
          </a:p>
          <a:p>
            <a:pPr>
              <a:buFont typeface="Arial" panose="020B0604020202020204" pitchFamily="34" charset="0"/>
              <a:buChar char="•"/>
            </a:pPr>
            <a:r>
              <a:rPr lang="fr-FR" sz="1800" err="1"/>
              <a:t>Requires</a:t>
            </a:r>
            <a:r>
              <a:rPr lang="fr-FR" sz="1800"/>
              <a:t> </a:t>
            </a:r>
            <a:r>
              <a:rPr lang="fr-FR" sz="1800" err="1"/>
              <a:t>retraining</a:t>
            </a:r>
            <a:r>
              <a:rPr lang="fr-FR" sz="1800"/>
              <a:t> for new </a:t>
            </a:r>
            <a:r>
              <a:rPr lang="fr-FR" sz="1800" err="1"/>
              <a:t>permeability</a:t>
            </a:r>
            <a:r>
              <a:rPr lang="fr-FR" sz="1800"/>
              <a:t> k or </a:t>
            </a:r>
            <a:r>
              <a:rPr lang="fr-FR" sz="1800" err="1"/>
              <a:t>well</a:t>
            </a:r>
            <a:r>
              <a:rPr lang="fr-FR" sz="1800"/>
              <a:t> configuration</a:t>
            </a:r>
          </a:p>
          <a:p>
            <a:pPr>
              <a:buNone/>
            </a:pPr>
            <a:r>
              <a:rPr lang="fr-FR" sz="1800" b="1"/>
              <a:t>PINO (future extension)</a:t>
            </a:r>
            <a:r>
              <a:rPr lang="fr-FR" sz="1800"/>
              <a:t>:</a:t>
            </a:r>
          </a:p>
          <a:p>
            <a:pPr>
              <a:buFont typeface="Arial" panose="020B0604020202020204" pitchFamily="34" charset="0"/>
              <a:buChar char="•"/>
            </a:pPr>
            <a:r>
              <a:rPr lang="fr-FR" sz="1800" err="1"/>
              <a:t>Learns</a:t>
            </a:r>
            <a:r>
              <a:rPr lang="fr-FR" sz="1800"/>
              <a:t> </a:t>
            </a:r>
            <a:r>
              <a:rPr lang="fr-FR" sz="1800" err="1"/>
              <a:t>operator</a:t>
            </a:r>
            <a:r>
              <a:rPr lang="fr-FR" sz="1800"/>
              <a:t>: k, q → p (</a:t>
            </a:r>
            <a:r>
              <a:rPr lang="fr-FR" sz="1800" err="1"/>
              <a:t>function</a:t>
            </a:r>
            <a:r>
              <a:rPr lang="fr-FR" sz="1800"/>
              <a:t> → </a:t>
            </a:r>
            <a:r>
              <a:rPr lang="fr-FR" sz="1800" err="1"/>
              <a:t>function</a:t>
            </a:r>
            <a:r>
              <a:rPr lang="fr-FR" sz="1800"/>
              <a:t>)</a:t>
            </a:r>
          </a:p>
          <a:p>
            <a:pPr>
              <a:buFont typeface="Arial" panose="020B0604020202020204" pitchFamily="34" charset="0"/>
              <a:buChar char="•"/>
            </a:pPr>
            <a:r>
              <a:rPr lang="fr-FR" sz="1800" err="1"/>
              <a:t>Generalizes</a:t>
            </a:r>
            <a:r>
              <a:rPr lang="fr-FR" sz="1800"/>
              <a:t> to new </a:t>
            </a:r>
            <a:r>
              <a:rPr lang="fr-FR" sz="1800" err="1"/>
              <a:t>permeability</a:t>
            </a:r>
            <a:r>
              <a:rPr lang="fr-FR" sz="1800"/>
              <a:t> </a:t>
            </a:r>
            <a:r>
              <a:rPr lang="fr-FR" sz="1800" err="1"/>
              <a:t>maps</a:t>
            </a:r>
            <a:r>
              <a:rPr lang="fr-FR" sz="1800"/>
              <a:t> </a:t>
            </a:r>
            <a:r>
              <a:rPr lang="fr-FR" sz="1800" err="1"/>
              <a:t>without</a:t>
            </a:r>
            <a:r>
              <a:rPr lang="fr-FR" sz="1800"/>
              <a:t> </a:t>
            </a:r>
            <a:r>
              <a:rPr lang="fr-FR" sz="1800" err="1"/>
              <a:t>retraining</a:t>
            </a:r>
            <a:endParaRPr lang="fr-FR" sz="1800"/>
          </a:p>
          <a:p>
            <a:pPr>
              <a:buFont typeface="Arial" panose="020B0604020202020204" pitchFamily="34" charset="0"/>
              <a:buChar char="•"/>
            </a:pPr>
            <a:r>
              <a:rPr lang="fr-FR" sz="1800"/>
              <a:t>Combines Fourier Neural </a:t>
            </a:r>
            <a:r>
              <a:rPr lang="fr-FR" sz="1800" err="1"/>
              <a:t>Operators</a:t>
            </a:r>
            <a:r>
              <a:rPr lang="fr-FR" sz="1800"/>
              <a:t> (FNO) </a:t>
            </a:r>
            <a:r>
              <a:rPr lang="fr-FR" sz="1800" err="1"/>
              <a:t>with</a:t>
            </a:r>
            <a:r>
              <a:rPr lang="fr-FR" sz="1800"/>
              <a:t> </a:t>
            </a:r>
            <a:r>
              <a:rPr lang="fr-FR" sz="1800" err="1"/>
              <a:t>physics</a:t>
            </a:r>
            <a:r>
              <a:rPr lang="fr-FR" sz="1800"/>
              <a:t> </a:t>
            </a:r>
            <a:r>
              <a:rPr lang="fr-FR" sz="1800" err="1"/>
              <a:t>loss</a:t>
            </a:r>
            <a:endParaRPr lang="fr-FR" sz="1800"/>
          </a:p>
        </p:txBody>
      </p:sp>
    </p:spTree>
    <p:extLst>
      <p:ext uri="{BB962C8B-B14F-4D97-AF65-F5344CB8AC3E}">
        <p14:creationId xmlns:p14="http://schemas.microsoft.com/office/powerpoint/2010/main" val="573976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E668D702-61FF-D649-0839-726332F78E12}"/>
            </a:ext>
          </a:extLst>
        </p:cNvPr>
        <p:cNvGrpSpPr/>
        <p:nvPr/>
      </p:nvGrpSpPr>
      <p:grpSpPr>
        <a:xfrm>
          <a:off x="0" y="0"/>
          <a:ext cx="0" cy="0"/>
          <a:chOff x="0" y="0"/>
          <a:chExt cx="0" cy="0"/>
        </a:xfrm>
      </p:grpSpPr>
      <p:sp>
        <p:nvSpPr>
          <p:cNvPr id="559" name="Google Shape;559;p60">
            <a:extLst>
              <a:ext uri="{FF2B5EF4-FFF2-40B4-BE49-F238E27FC236}">
                <a16:creationId xmlns:a16="http://schemas.microsoft.com/office/drawing/2014/main" id="{0D064E7B-3085-D29C-A58C-429A99C2A9BC}"/>
              </a:ext>
            </a:extLst>
          </p:cNvPr>
          <p:cNvSpPr txBox="1">
            <a:spLocks noGrp="1"/>
          </p:cNvSpPr>
          <p:nvPr>
            <p:ph type="title"/>
          </p:nvPr>
        </p:nvSpPr>
        <p:spPr>
          <a:xfrm>
            <a:off x="228600" y="234750"/>
            <a:ext cx="6814490" cy="537055"/>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Extension to more complex cases</a:t>
            </a:r>
            <a:endParaRPr/>
          </a:p>
        </p:txBody>
      </p:sp>
      <p:sp>
        <p:nvSpPr>
          <p:cNvPr id="560" name="Google Shape;560;p60">
            <a:extLst>
              <a:ext uri="{FF2B5EF4-FFF2-40B4-BE49-F238E27FC236}">
                <a16:creationId xmlns:a16="http://schemas.microsoft.com/office/drawing/2014/main" id="{B358E712-5FBB-2AB2-9064-50E6BDC2000D}"/>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61" name="Google Shape;561;p60">
            <a:extLst>
              <a:ext uri="{FF2B5EF4-FFF2-40B4-BE49-F238E27FC236}">
                <a16:creationId xmlns:a16="http://schemas.microsoft.com/office/drawing/2014/main" id="{9AF604CD-55A5-0281-B098-E346DBB8233A}"/>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66" name="Google Shape;566;p60">
            <a:extLst>
              <a:ext uri="{FF2B5EF4-FFF2-40B4-BE49-F238E27FC236}">
                <a16:creationId xmlns:a16="http://schemas.microsoft.com/office/drawing/2014/main" id="{99B8EF2A-3925-29B3-9DAE-E1C8C2834D1F}"/>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sp>
        <p:nvSpPr>
          <p:cNvPr id="2" name="Rectangle: Rounded Corners 1">
            <a:extLst>
              <a:ext uri="{FF2B5EF4-FFF2-40B4-BE49-F238E27FC236}">
                <a16:creationId xmlns:a16="http://schemas.microsoft.com/office/drawing/2014/main" id="{4A71641B-CD93-1E3A-6C69-B2C46E5C2FCB}"/>
              </a:ext>
            </a:extLst>
          </p:cNvPr>
          <p:cNvSpPr/>
          <p:nvPr/>
        </p:nvSpPr>
        <p:spPr>
          <a:xfrm>
            <a:off x="228600" y="982980"/>
            <a:ext cx="4286250" cy="2743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Tx/>
              <a:buChar char="-"/>
            </a:pPr>
            <a:r>
              <a:rPr lang="en-US" sz="1800"/>
              <a:t>Sine activation networks (improved spectral propriety)</a:t>
            </a:r>
          </a:p>
          <a:p>
            <a:pPr marL="285750" indent="-285750" algn="ctr">
              <a:buFontTx/>
              <a:buChar char="-"/>
            </a:pPr>
            <a:r>
              <a:rPr lang="en-US" sz="1800"/>
              <a:t>Heterogeneous permeability fields</a:t>
            </a:r>
          </a:p>
          <a:p>
            <a:pPr marL="285750" indent="-285750" algn="ctr">
              <a:buFontTx/>
              <a:buChar char="-"/>
            </a:pPr>
            <a:r>
              <a:rPr lang="en-US" sz="1800"/>
              <a:t>Mixed well configurations </a:t>
            </a:r>
          </a:p>
          <a:p>
            <a:pPr marL="285750" indent="-285750" algn="ctr">
              <a:buFontTx/>
              <a:buChar char="-"/>
            </a:pPr>
            <a:r>
              <a:rPr lang="fr-FR" sz="1800"/>
              <a:t>Curriculum </a:t>
            </a:r>
            <a:r>
              <a:rPr lang="fr-FR" sz="1800" err="1"/>
              <a:t>learning</a:t>
            </a:r>
            <a:r>
              <a:rPr lang="fr-FR" sz="1800"/>
              <a:t> (</a:t>
            </a:r>
            <a:r>
              <a:rPr lang="fr-FR" sz="1800" err="1"/>
              <a:t>begin</a:t>
            </a:r>
            <a:r>
              <a:rPr lang="fr-FR" sz="1800"/>
              <a:t> </a:t>
            </a:r>
            <a:r>
              <a:rPr lang="fr-FR" sz="1800" err="1"/>
              <a:t>from</a:t>
            </a:r>
            <a:r>
              <a:rPr lang="fr-FR" sz="1800"/>
              <a:t> 1 </a:t>
            </a:r>
            <a:r>
              <a:rPr lang="fr-FR" sz="1800" err="1"/>
              <a:t>well</a:t>
            </a:r>
            <a:r>
              <a:rPr lang="fr-FR" sz="1800"/>
              <a:t> to </a:t>
            </a:r>
            <a:r>
              <a:rPr lang="fr-FR" sz="1800" err="1"/>
              <a:t>several</a:t>
            </a:r>
            <a:r>
              <a:rPr lang="fr-FR" sz="1800"/>
              <a:t> </a:t>
            </a:r>
            <a:r>
              <a:rPr lang="fr-FR" sz="1800" err="1"/>
              <a:t>wells</a:t>
            </a:r>
            <a:r>
              <a:rPr lang="fr-FR" sz="1800"/>
              <a:t>)</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352A287F-630E-5D78-02CE-6AE5F194D4F7}"/>
                  </a:ext>
                </a:extLst>
              </p:cNvPr>
              <p:cNvSpPr/>
              <p:nvPr/>
            </p:nvSpPr>
            <p:spPr>
              <a:xfrm>
                <a:off x="5566410" y="1085850"/>
                <a:ext cx="3246120" cy="28689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m:t>
                          </m:r>
                          <m:r>
                            <m:rPr>
                              <m:nor/>
                            </m:rPr>
                            <a:rPr lang="en-US" b="0" i="0" smtClean="0">
                              <a:latin typeface="Cambria Math" panose="02040503050406030204" pitchFamily="18" charset="0"/>
                            </a:rPr>
                            <m:t>p</m:t>
                          </m:r>
                        </m:num>
                        <m:den>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den>
                      </m:f>
                      <m:r>
                        <a:rPr lang="en-US" b="0" i="1" smtClean="0">
                          <a:latin typeface="Cambria Math" panose="02040503050406030204" pitchFamily="18" charset="0"/>
                        </a:rPr>
                        <m:t>=</m:t>
                      </m:r>
                      <m:r>
                        <m:rPr>
                          <m:sty m:val="p"/>
                        </m:rPr>
                        <a:rPr lang="en-US" b="0" i="0" smtClean="0">
                          <a:latin typeface="Cambria Math" panose="02040503050406030204" pitchFamily="18" charset="0"/>
                        </a:rPr>
                        <m:t>∇</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num>
                            <m:den>
                              <m:r>
                                <a:rPr lang="en-US" b="0" i="1" smtClean="0">
                                  <a:latin typeface="Cambria Math" panose="02040503050406030204" pitchFamily="18" charset="0"/>
                                </a:rPr>
                                <m:t>𝜙𝜇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den>
                          </m:f>
                          <m:r>
                            <m:rPr>
                              <m:sty m:val="p"/>
                            </m:rPr>
                            <a:rPr lang="en-US" b="0" i="0"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num>
                        <m:den>
                          <m:r>
                            <a:rPr lang="en-US" b="0" i="1" smtClean="0">
                              <a:latin typeface="Cambria Math" panose="02040503050406030204" pitchFamily="18" charset="0"/>
                            </a:rPr>
                            <m:t>𝜙</m:t>
                          </m:r>
                        </m:den>
                      </m:f>
                    </m:oMath>
                  </m:oMathPara>
                </a14:m>
                <a:endParaRPr lang="fr-FR"/>
              </a:p>
              <a:p>
                <a:r>
                  <a:rPr lang="fr-FR" err="1"/>
                  <a:t>where</a:t>
                </a:r>
                <a:r>
                  <a:rPr lang="fr-FR"/>
                  <a:t>:</a:t>
                </a:r>
              </a:p>
              <a:p>
                <a:r>
                  <a:rPr lang="el-GR" b="1"/>
                  <a:t>φ = 0.2</a:t>
                </a:r>
                <a:r>
                  <a:rPr lang="el-GR"/>
                  <a:t>: </a:t>
                </a:r>
                <a:r>
                  <a:rPr lang="fr-FR" err="1"/>
                  <a:t>Porosity</a:t>
                </a:r>
                <a:r>
                  <a:rPr lang="fr-FR"/>
                  <a:t> (constant)</a:t>
                </a:r>
              </a:p>
              <a:p>
                <a:r>
                  <a:rPr lang="el-GR" b="1"/>
                  <a:t>μ = 1.0</a:t>
                </a:r>
                <a:r>
                  <a:rPr lang="el-GR"/>
                  <a:t>: </a:t>
                </a:r>
                <a:r>
                  <a:rPr lang="fr-FR" err="1"/>
                  <a:t>Fluid</a:t>
                </a:r>
                <a:r>
                  <a:rPr lang="fr-FR"/>
                  <a:t> </a:t>
                </a:r>
                <a:r>
                  <a:rPr lang="fr-FR" err="1"/>
                  <a:t>viscosity</a:t>
                </a:r>
                <a:endParaRPr lang="fr-FR"/>
              </a:p>
              <a:p>
                <a:r>
                  <a:rPr lang="fr-FR" b="1" err="1"/>
                  <a:t>c_t</a:t>
                </a:r>
                <a:r>
                  <a:rPr lang="fr-FR" b="1"/>
                  <a:t> = 10⁻³</a:t>
                </a:r>
                <a:r>
                  <a:rPr lang="fr-FR"/>
                  <a:t>: Total </a:t>
                </a:r>
                <a:r>
                  <a:rPr lang="fr-FR" err="1"/>
                  <a:t>compressibility</a:t>
                </a:r>
                <a:endParaRPr lang="fr-FR"/>
              </a:p>
              <a:p>
                <a:r>
                  <a:rPr lang="fr-FR" b="1"/>
                  <a:t>k(</a:t>
                </a:r>
                <a:r>
                  <a:rPr lang="fr-FR" b="1" err="1"/>
                  <a:t>x,y</a:t>
                </a:r>
                <a:r>
                  <a:rPr lang="fr-FR" b="1"/>
                  <a:t>)</a:t>
                </a:r>
                <a:r>
                  <a:rPr lang="fr-FR"/>
                  <a:t>: </a:t>
                </a:r>
                <a:r>
                  <a:rPr lang="fr-FR" err="1"/>
                  <a:t>Spatially-varying</a:t>
                </a:r>
                <a:r>
                  <a:rPr lang="fr-FR"/>
                  <a:t> </a:t>
                </a:r>
                <a:r>
                  <a:rPr lang="fr-FR" err="1"/>
                  <a:t>permeability</a:t>
                </a:r>
                <a:endParaRPr lang="fr-FR"/>
              </a:p>
              <a:p>
                <a:r>
                  <a:rPr lang="fr-FR" b="1"/>
                  <a:t>q(</a:t>
                </a:r>
                <a:r>
                  <a:rPr lang="fr-FR" b="1" err="1"/>
                  <a:t>x,y,t</a:t>
                </a:r>
                <a:r>
                  <a:rPr lang="fr-FR" b="1"/>
                  <a:t>)</a:t>
                </a:r>
                <a:r>
                  <a:rPr lang="fr-FR"/>
                  <a:t>: Time-</a:t>
                </a:r>
                <a:r>
                  <a:rPr lang="fr-FR" err="1"/>
                  <a:t>dependent</a:t>
                </a:r>
                <a:r>
                  <a:rPr lang="fr-FR"/>
                  <a:t> source </a:t>
                </a:r>
                <a:r>
                  <a:rPr lang="fr-FR" err="1"/>
                  <a:t>term</a:t>
                </a:r>
                <a:endParaRPr lang="fr-FR"/>
              </a:p>
            </p:txBody>
          </p:sp>
        </mc:Choice>
        <mc:Fallback>
          <p:sp>
            <p:nvSpPr>
              <p:cNvPr id="4" name="Rectangle 3">
                <a:extLst>
                  <a:ext uri="{FF2B5EF4-FFF2-40B4-BE49-F238E27FC236}">
                    <a16:creationId xmlns:a16="http://schemas.microsoft.com/office/drawing/2014/main" id="{352A287F-630E-5D78-02CE-6AE5F194D4F7}"/>
                  </a:ext>
                </a:extLst>
              </p:cNvPr>
              <p:cNvSpPr>
                <a:spLocks noRot="1" noChangeAspect="1" noMove="1" noResize="1" noEditPoints="1" noAdjustHandles="1" noChangeArrowheads="1" noChangeShapeType="1" noTextEdit="1"/>
              </p:cNvSpPr>
              <p:nvPr/>
            </p:nvSpPr>
            <p:spPr>
              <a:xfrm>
                <a:off x="5566410" y="1085850"/>
                <a:ext cx="3246120" cy="2868930"/>
              </a:xfrm>
              <a:prstGeom prst="rect">
                <a:avLst/>
              </a:prstGeom>
              <a:blipFill>
                <a:blip r:embed="rId4"/>
                <a:stretch>
                  <a:fillRect l="-186"/>
                </a:stretch>
              </a:blipFill>
            </p:spPr>
            <p:txBody>
              <a:bodyPr/>
              <a:lstStyle/>
              <a:p>
                <a:r>
                  <a:rPr lang="en-US">
                    <a:noFill/>
                  </a:rPr>
                  <a:t> </a:t>
                </a:r>
              </a:p>
            </p:txBody>
          </p:sp>
        </mc:Fallback>
      </mc:AlternateContent>
    </p:spTree>
    <p:extLst>
      <p:ext uri="{BB962C8B-B14F-4D97-AF65-F5344CB8AC3E}">
        <p14:creationId xmlns:p14="http://schemas.microsoft.com/office/powerpoint/2010/main" val="3044150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a:extLst>
            <a:ext uri="{FF2B5EF4-FFF2-40B4-BE49-F238E27FC236}">
              <a16:creationId xmlns:a16="http://schemas.microsoft.com/office/drawing/2014/main" id="{A680E1F1-841E-D5B6-15F1-D79E8585D4F7}"/>
            </a:ext>
          </a:extLst>
        </p:cNvPr>
        <p:cNvGrpSpPr/>
        <p:nvPr/>
      </p:nvGrpSpPr>
      <p:grpSpPr>
        <a:xfrm>
          <a:off x="0" y="0"/>
          <a:ext cx="0" cy="0"/>
          <a:chOff x="0" y="0"/>
          <a:chExt cx="0" cy="0"/>
        </a:xfrm>
      </p:grpSpPr>
      <p:sp>
        <p:nvSpPr>
          <p:cNvPr id="548" name="Google Shape;548;p59">
            <a:extLst>
              <a:ext uri="{FF2B5EF4-FFF2-40B4-BE49-F238E27FC236}">
                <a16:creationId xmlns:a16="http://schemas.microsoft.com/office/drawing/2014/main" id="{729BDBDD-B095-5120-1EEA-47B3C8306152}"/>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9" name="Google Shape;549;p59">
            <a:extLst>
              <a:ext uri="{FF2B5EF4-FFF2-40B4-BE49-F238E27FC236}">
                <a16:creationId xmlns:a16="http://schemas.microsoft.com/office/drawing/2014/main" id="{4A842DF4-58DF-B57F-B948-A3D4511405B1}"/>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54" name="Google Shape;554;p59">
            <a:extLst>
              <a:ext uri="{FF2B5EF4-FFF2-40B4-BE49-F238E27FC236}">
                <a16:creationId xmlns:a16="http://schemas.microsoft.com/office/drawing/2014/main" id="{A69563C9-745C-05D5-541D-79D363320180}"/>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pic>
        <p:nvPicPr>
          <p:cNvPr id="3" name="Picture 2">
            <a:extLst>
              <a:ext uri="{FF2B5EF4-FFF2-40B4-BE49-F238E27FC236}">
                <a16:creationId xmlns:a16="http://schemas.microsoft.com/office/drawing/2014/main" id="{8D274666-9497-FB9A-CB8B-58A1343D8D32}"/>
              </a:ext>
            </a:extLst>
          </p:cNvPr>
          <p:cNvPicPr>
            <a:picLocks noChangeAspect="1"/>
          </p:cNvPicPr>
          <p:nvPr/>
        </p:nvPicPr>
        <p:blipFill>
          <a:blip r:embed="rId4"/>
          <a:stretch>
            <a:fillRect/>
          </a:stretch>
        </p:blipFill>
        <p:spPr>
          <a:xfrm>
            <a:off x="2242992" y="0"/>
            <a:ext cx="6901008" cy="5143500"/>
          </a:xfrm>
          <a:prstGeom prst="rect">
            <a:avLst/>
          </a:prstGeom>
        </p:spPr>
      </p:pic>
      <p:sp>
        <p:nvSpPr>
          <p:cNvPr id="547" name="Google Shape;547;p59">
            <a:extLst>
              <a:ext uri="{FF2B5EF4-FFF2-40B4-BE49-F238E27FC236}">
                <a16:creationId xmlns:a16="http://schemas.microsoft.com/office/drawing/2014/main" id="{172B45C5-A728-9498-60C8-50BFA9D1662F}"/>
              </a:ext>
            </a:extLst>
          </p:cNvPr>
          <p:cNvSpPr txBox="1">
            <a:spLocks noGrp="1"/>
          </p:cNvSpPr>
          <p:nvPr>
            <p:ph type="title"/>
          </p:nvPr>
        </p:nvSpPr>
        <p:spPr>
          <a:xfrm>
            <a:off x="228600" y="234750"/>
            <a:ext cx="3904500" cy="537055"/>
          </a:xfrm>
          <a:prstGeom prst="rect">
            <a:avLst/>
          </a:prstGeom>
          <a:noFill/>
          <a:ln>
            <a:solidFill>
              <a:schemeClr val="accent1"/>
            </a:solidFill>
          </a:ln>
        </p:spPr>
        <p:txBody>
          <a:bodyPr spcFirstLastPara="1" wrap="square" lIns="0" tIns="0" rIns="91425" bIns="91425" anchor="t" anchorCtr="0">
            <a:spAutoFit/>
          </a:bodyPr>
          <a:lstStyle/>
          <a:p>
            <a:pPr marL="0" lvl="0" indent="0" algn="l" rtl="0">
              <a:spcBef>
                <a:spcPts val="0"/>
              </a:spcBef>
              <a:spcAft>
                <a:spcPts val="0"/>
              </a:spcAft>
              <a:buNone/>
            </a:pPr>
            <a:r>
              <a:rPr lang="en">
                <a:ln>
                  <a:solidFill>
                    <a:schemeClr val="bg1"/>
                  </a:solidFill>
                </a:ln>
                <a:solidFill>
                  <a:schemeClr val="tx1"/>
                </a:solidFill>
              </a:rPr>
              <a:t>Sine vs standard</a:t>
            </a:r>
            <a:endParaRPr>
              <a:ln>
                <a:solidFill>
                  <a:schemeClr val="bg1"/>
                </a:solidFill>
              </a:ln>
              <a:solidFill>
                <a:schemeClr val="tx1"/>
              </a:solidFill>
            </a:endParaRPr>
          </a:p>
        </p:txBody>
      </p:sp>
      <p:sp>
        <p:nvSpPr>
          <p:cNvPr id="4" name="TextBox 3">
            <a:extLst>
              <a:ext uri="{FF2B5EF4-FFF2-40B4-BE49-F238E27FC236}">
                <a16:creationId xmlns:a16="http://schemas.microsoft.com/office/drawing/2014/main" id="{FAECF1A3-FC0A-E760-F872-98A04106EDA6}"/>
              </a:ext>
            </a:extLst>
          </p:cNvPr>
          <p:cNvSpPr txBox="1"/>
          <p:nvPr/>
        </p:nvSpPr>
        <p:spPr>
          <a:xfrm>
            <a:off x="0" y="3030518"/>
            <a:ext cx="2004075" cy="1384995"/>
          </a:xfrm>
          <a:prstGeom prst="rect">
            <a:avLst/>
          </a:prstGeom>
          <a:noFill/>
        </p:spPr>
        <p:txBody>
          <a:bodyPr wrap="none" rtlCol="0">
            <a:spAutoFit/>
          </a:bodyPr>
          <a:lstStyle/>
          <a:p>
            <a:r>
              <a:rPr lang="en-US">
                <a:solidFill>
                  <a:schemeClr val="bg1"/>
                </a:solidFill>
              </a:rPr>
              <a:t> Total Loss: 13.327844</a:t>
            </a:r>
          </a:p>
          <a:p>
            <a:r>
              <a:rPr lang="en-US">
                <a:solidFill>
                  <a:schemeClr val="bg1"/>
                </a:solidFill>
              </a:rPr>
              <a:t>  PDE: 13.327836, </a:t>
            </a:r>
          </a:p>
          <a:p>
            <a:r>
              <a:rPr lang="en-US">
                <a:solidFill>
                  <a:schemeClr val="bg1"/>
                </a:solidFill>
              </a:rPr>
              <a:t>BC: 0.000005, </a:t>
            </a:r>
          </a:p>
          <a:p>
            <a:r>
              <a:rPr lang="en-US">
                <a:solidFill>
                  <a:schemeClr val="bg1"/>
                </a:solidFill>
              </a:rPr>
              <a:t>IC: 0.000002</a:t>
            </a:r>
          </a:p>
          <a:p>
            <a:r>
              <a:rPr lang="en-US">
                <a:solidFill>
                  <a:schemeClr val="bg1"/>
                </a:solidFill>
              </a:rPr>
              <a:t>  LR: 3.78e-07, </a:t>
            </a:r>
          </a:p>
          <a:p>
            <a:r>
              <a:rPr lang="en-US">
                <a:solidFill>
                  <a:schemeClr val="bg1"/>
                </a:solidFill>
              </a:rPr>
              <a:t>Network: standard</a:t>
            </a:r>
            <a:endParaRPr lang="fr-FR">
              <a:solidFill>
                <a:schemeClr val="bg1"/>
              </a:solidFill>
            </a:endParaRPr>
          </a:p>
        </p:txBody>
      </p:sp>
      <p:sp>
        <p:nvSpPr>
          <p:cNvPr id="7" name="TextBox 6">
            <a:extLst>
              <a:ext uri="{FF2B5EF4-FFF2-40B4-BE49-F238E27FC236}">
                <a16:creationId xmlns:a16="http://schemas.microsoft.com/office/drawing/2014/main" id="{777F9DEF-4E66-D5FD-60AD-7F790786B27A}"/>
              </a:ext>
            </a:extLst>
          </p:cNvPr>
          <p:cNvSpPr txBox="1"/>
          <p:nvPr/>
        </p:nvSpPr>
        <p:spPr>
          <a:xfrm>
            <a:off x="0" y="771805"/>
            <a:ext cx="2242992" cy="1384995"/>
          </a:xfrm>
          <a:prstGeom prst="rect">
            <a:avLst/>
          </a:prstGeom>
          <a:noFill/>
        </p:spPr>
        <p:txBody>
          <a:bodyPr wrap="square">
            <a:spAutoFit/>
          </a:bodyPr>
          <a:lstStyle/>
          <a:p>
            <a:pPr>
              <a:buNone/>
            </a:pPr>
            <a:r>
              <a:rPr lang="fr-FR">
                <a:solidFill>
                  <a:schemeClr val="bg1"/>
                </a:solidFill>
                <a:latin typeface="Courier New" panose="02070309020205020404" pitchFamily="49" charset="0"/>
              </a:rPr>
              <a:t> Total </a:t>
            </a:r>
            <a:r>
              <a:rPr lang="fr-FR" err="1">
                <a:solidFill>
                  <a:schemeClr val="bg1"/>
                </a:solidFill>
                <a:latin typeface="Courier New" panose="02070309020205020404" pitchFamily="49" charset="0"/>
              </a:rPr>
              <a:t>Loss</a:t>
            </a:r>
            <a:r>
              <a:rPr lang="fr-FR">
                <a:solidFill>
                  <a:schemeClr val="bg1"/>
                </a:solidFill>
                <a:latin typeface="Courier New" panose="02070309020205020404" pitchFamily="49" charset="0"/>
              </a:rPr>
              <a:t>: 12.456</a:t>
            </a:r>
          </a:p>
          <a:p>
            <a:pPr>
              <a:buNone/>
            </a:pPr>
            <a:r>
              <a:rPr lang="fr-FR">
                <a:solidFill>
                  <a:schemeClr val="bg1"/>
                </a:solidFill>
                <a:latin typeface="Courier New" panose="02070309020205020404" pitchFamily="49" charset="0"/>
              </a:rPr>
              <a:t>  PDE: 12.453490, </a:t>
            </a:r>
          </a:p>
          <a:p>
            <a:pPr>
              <a:buNone/>
            </a:pPr>
            <a:r>
              <a:rPr lang="fr-FR">
                <a:solidFill>
                  <a:schemeClr val="bg1"/>
                </a:solidFill>
                <a:latin typeface="Courier New" panose="02070309020205020404" pitchFamily="49" charset="0"/>
              </a:rPr>
              <a:t>BC: 0.002154, </a:t>
            </a:r>
          </a:p>
          <a:p>
            <a:pPr>
              <a:buNone/>
            </a:pPr>
            <a:r>
              <a:rPr lang="fr-FR">
                <a:solidFill>
                  <a:schemeClr val="bg1"/>
                </a:solidFill>
                <a:latin typeface="Courier New" panose="02070309020205020404" pitchFamily="49" charset="0"/>
              </a:rPr>
              <a:t>IC: 0.000729</a:t>
            </a:r>
          </a:p>
          <a:p>
            <a:pPr>
              <a:buNone/>
            </a:pPr>
            <a:r>
              <a:rPr lang="fr-FR">
                <a:solidFill>
                  <a:schemeClr val="bg1"/>
                </a:solidFill>
                <a:latin typeface="Courier New" panose="02070309020205020404" pitchFamily="49" charset="0"/>
              </a:rPr>
              <a:t>  LR: 3.78e-07, </a:t>
            </a:r>
          </a:p>
          <a:p>
            <a:pPr>
              <a:buNone/>
            </a:pPr>
            <a:r>
              <a:rPr lang="fr-FR">
                <a:solidFill>
                  <a:schemeClr val="bg1"/>
                </a:solidFill>
                <a:latin typeface="Courier New" panose="02070309020205020404" pitchFamily="49" charset="0"/>
              </a:rPr>
              <a:t>Network: sine</a:t>
            </a:r>
            <a:endParaRPr lang="fr-FR">
              <a:solidFill>
                <a:schemeClr val="bg1"/>
              </a:solidFill>
            </a:endParaRPr>
          </a:p>
        </p:txBody>
      </p:sp>
    </p:spTree>
    <p:extLst>
      <p:ext uri="{BB962C8B-B14F-4D97-AF65-F5344CB8AC3E}">
        <p14:creationId xmlns:p14="http://schemas.microsoft.com/office/powerpoint/2010/main" val="316374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7"/>
        <p:cNvGrpSpPr/>
        <p:nvPr/>
      </p:nvGrpSpPr>
      <p:grpSpPr>
        <a:xfrm>
          <a:off x="0" y="0"/>
          <a:ext cx="0" cy="0"/>
          <a:chOff x="0" y="0"/>
          <a:chExt cx="0" cy="0"/>
        </a:xfrm>
      </p:grpSpPr>
      <p:grpSp>
        <p:nvGrpSpPr>
          <p:cNvPr id="488" name="Google Shape;488;p54"/>
          <p:cNvGrpSpPr/>
          <p:nvPr/>
        </p:nvGrpSpPr>
        <p:grpSpPr>
          <a:xfrm>
            <a:off x="297066" y="2710825"/>
            <a:ext cx="233094" cy="233094"/>
            <a:chOff x="259788" y="1923155"/>
            <a:chExt cx="409800" cy="409800"/>
          </a:xfrm>
        </p:grpSpPr>
        <p:sp>
          <p:nvSpPr>
            <p:cNvPr id="489" name="Google Shape;489;p54"/>
            <p:cNvSpPr/>
            <p:nvPr/>
          </p:nvSpPr>
          <p:spPr>
            <a:xfrm>
              <a:off x="259788" y="1923155"/>
              <a:ext cx="409800" cy="40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rbanist"/>
                <a:ea typeface="Urbanist"/>
                <a:cs typeface="Urbanist"/>
                <a:sym typeface="Urbanist"/>
              </a:endParaRPr>
            </a:p>
          </p:txBody>
        </p:sp>
        <p:grpSp>
          <p:nvGrpSpPr>
            <p:cNvPr id="490" name="Google Shape;490;p54"/>
            <p:cNvGrpSpPr/>
            <p:nvPr/>
          </p:nvGrpSpPr>
          <p:grpSpPr>
            <a:xfrm>
              <a:off x="362088" y="2093825"/>
              <a:ext cx="205200" cy="102600"/>
              <a:chOff x="498725" y="2069800"/>
              <a:chExt cx="205200" cy="102600"/>
            </a:xfrm>
          </p:grpSpPr>
          <p:cxnSp>
            <p:nvCxnSpPr>
              <p:cNvPr id="491" name="Google Shape;491;p54"/>
              <p:cNvCxnSpPr/>
              <p:nvPr/>
            </p:nvCxnSpPr>
            <p:spPr>
              <a:xfrm>
                <a:off x="498725" y="2069800"/>
                <a:ext cx="102600" cy="102600"/>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54"/>
              <p:cNvCxnSpPr/>
              <p:nvPr/>
            </p:nvCxnSpPr>
            <p:spPr>
              <a:xfrm flipH="1">
                <a:off x="601325" y="2069800"/>
                <a:ext cx="102600" cy="102600"/>
              </a:xfrm>
              <a:prstGeom prst="straightConnector1">
                <a:avLst/>
              </a:prstGeom>
              <a:noFill/>
              <a:ln w="9525" cap="flat" cmpd="sng">
                <a:solidFill>
                  <a:schemeClr val="dk2"/>
                </a:solidFill>
                <a:prstDash val="solid"/>
                <a:round/>
                <a:headEnd type="none" w="med" len="med"/>
                <a:tailEnd type="none" w="med" len="med"/>
              </a:ln>
            </p:spPr>
          </p:cxnSp>
        </p:grpSp>
      </p:grpSp>
      <p:sp>
        <p:nvSpPr>
          <p:cNvPr id="493" name="Google Shape;493;p54"/>
          <p:cNvSpPr txBox="1">
            <a:spLocks noGrp="1"/>
          </p:cNvSpPr>
          <p:nvPr>
            <p:ph type="title"/>
          </p:nvPr>
        </p:nvSpPr>
        <p:spPr>
          <a:xfrm>
            <a:off x="228600" y="228600"/>
            <a:ext cx="6658800" cy="14190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None/>
            </a:pPr>
            <a:r>
              <a:rPr lang="en" sz="5200">
                <a:solidFill>
                  <a:schemeClr val="lt1"/>
                </a:solidFill>
                <a:latin typeface="Arial"/>
                <a:ea typeface="Arial"/>
                <a:cs typeface="Arial"/>
                <a:sym typeface="Arial"/>
              </a:rPr>
              <a:t>Physic’s Informed Reservoir Model</a:t>
            </a:r>
            <a:endParaRPr sz="5200">
              <a:solidFill>
                <a:schemeClr val="lt1"/>
              </a:solidFill>
              <a:latin typeface="Arial"/>
              <a:ea typeface="Arial"/>
              <a:cs typeface="Arial"/>
              <a:sym typeface="Arial"/>
            </a:endParaRPr>
          </a:p>
          <a:p>
            <a:pPr marL="0" lvl="0" indent="0" algn="l" rtl="0">
              <a:spcBef>
                <a:spcPts val="0"/>
              </a:spcBef>
              <a:spcAft>
                <a:spcPts val="0"/>
              </a:spcAft>
              <a:buClr>
                <a:schemeClr val="dk1"/>
              </a:buClr>
              <a:buSzPts val="1100"/>
              <a:buNone/>
            </a:pPr>
            <a:endParaRPr>
              <a:solidFill>
                <a:schemeClr val="lt1"/>
              </a:solidFill>
            </a:endParaRPr>
          </a:p>
        </p:txBody>
      </p:sp>
      <p:sp>
        <p:nvSpPr>
          <p:cNvPr id="494" name="Google Shape;494;p54"/>
          <p:cNvSpPr txBox="1">
            <a:spLocks noGrp="1"/>
          </p:cNvSpPr>
          <p:nvPr>
            <p:ph type="subTitle" idx="1"/>
          </p:nvPr>
        </p:nvSpPr>
        <p:spPr>
          <a:xfrm>
            <a:off x="3218850" y="2519675"/>
            <a:ext cx="5675700" cy="3681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85000"/>
              </a:lnSpc>
              <a:spcBef>
                <a:spcPts val="0"/>
              </a:spcBef>
              <a:spcAft>
                <a:spcPts val="0"/>
              </a:spcAft>
              <a:buNone/>
            </a:pPr>
            <a:r>
              <a:rPr lang="en">
                <a:solidFill>
                  <a:schemeClr val="lt1"/>
                </a:solidFill>
                <a:latin typeface="Urbanist Medium"/>
                <a:ea typeface="Urbanist Medium"/>
                <a:cs typeface="Urbanist Medium"/>
                <a:sym typeface="Urbanist Medium"/>
              </a:rPr>
              <a:t>Course: Technology of Science Informed Machine Learning</a:t>
            </a:r>
            <a:endParaRPr>
              <a:solidFill>
                <a:schemeClr val="lt1"/>
              </a:solidFill>
              <a:latin typeface="Urbanist Medium"/>
              <a:ea typeface="Urbanist Medium"/>
              <a:cs typeface="Urbanist Medium"/>
              <a:sym typeface="Urbanist Medium"/>
            </a:endParaRPr>
          </a:p>
        </p:txBody>
      </p:sp>
      <p:sp>
        <p:nvSpPr>
          <p:cNvPr id="495" name="Google Shape;495;p54"/>
          <p:cNvSpPr txBox="1">
            <a:spLocks noGrp="1"/>
          </p:cNvSpPr>
          <p:nvPr>
            <p:ph type="subTitle" idx="3"/>
          </p:nvPr>
        </p:nvSpPr>
        <p:spPr>
          <a:xfrm>
            <a:off x="4716740" y="467597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p:txBody>
      </p:sp>
      <p:sp>
        <p:nvSpPr>
          <p:cNvPr id="496" name="Google Shape;496;p54"/>
          <p:cNvSpPr txBox="1">
            <a:spLocks noGrp="1"/>
          </p:cNvSpPr>
          <p:nvPr>
            <p:ph type="subTitle" idx="4"/>
          </p:nvPr>
        </p:nvSpPr>
        <p:spPr>
          <a:xfrm>
            <a:off x="6838107" y="4736459"/>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p:txBody>
      </p:sp>
      <p:sp>
        <p:nvSpPr>
          <p:cNvPr id="497" name="Google Shape;497;p54"/>
          <p:cNvSpPr txBox="1">
            <a:spLocks noGrp="1"/>
          </p:cNvSpPr>
          <p:nvPr>
            <p:ph type="subTitle" idx="5"/>
          </p:nvPr>
        </p:nvSpPr>
        <p:spPr>
          <a:xfrm>
            <a:off x="1404475" y="3100300"/>
            <a:ext cx="1613700" cy="627000"/>
          </a:xfrm>
          <a:prstGeom prst="rect">
            <a:avLst/>
          </a:prstGeom>
          <a:solidFill>
            <a:srgbClr val="000000"/>
          </a:solidFill>
        </p:spPr>
        <p:txBody>
          <a:bodyPr spcFirstLastPara="1" wrap="square" lIns="0" tIns="0" rIns="0" bIns="0" anchor="t" anchorCtr="0">
            <a:noAutofit/>
          </a:bodyPr>
          <a:lstStyle/>
          <a:p>
            <a:pPr marL="0" lvl="0" indent="0" algn="ctr" rtl="0">
              <a:spcBef>
                <a:spcPts val="0"/>
              </a:spcBef>
              <a:spcAft>
                <a:spcPts val="0"/>
              </a:spcAft>
              <a:buNone/>
            </a:pPr>
            <a:r>
              <a:rPr lang="en" sz="1500"/>
              <a:t>Arofenitra Rarivonjy</a:t>
            </a:r>
            <a:endParaRPr sz="1500"/>
          </a:p>
        </p:txBody>
      </p:sp>
      <p:sp>
        <p:nvSpPr>
          <p:cNvPr id="498" name="Google Shape;498;p54"/>
          <p:cNvSpPr txBox="1">
            <a:spLocks noGrp="1"/>
          </p:cNvSpPr>
          <p:nvPr>
            <p:ph type="subTitle" idx="6"/>
          </p:nvPr>
        </p:nvSpPr>
        <p:spPr>
          <a:xfrm>
            <a:off x="3271575" y="3100300"/>
            <a:ext cx="1613700" cy="627000"/>
          </a:xfrm>
          <a:prstGeom prst="rect">
            <a:avLst/>
          </a:prstGeom>
          <a:solidFill>
            <a:schemeClr val="dk1"/>
          </a:solidFill>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500"/>
              <a:t>Akmuhammet Gurbangeldiyev</a:t>
            </a:r>
            <a:endParaRPr sz="1500"/>
          </a:p>
          <a:p>
            <a:pPr marL="0" lvl="0" indent="0" algn="ctr" rtl="0">
              <a:spcBef>
                <a:spcPts val="0"/>
              </a:spcBef>
              <a:spcAft>
                <a:spcPts val="0"/>
              </a:spcAft>
              <a:buNone/>
            </a:pPr>
            <a:endParaRPr sz="1500"/>
          </a:p>
        </p:txBody>
      </p:sp>
      <p:sp>
        <p:nvSpPr>
          <p:cNvPr id="499" name="Google Shape;499;p54"/>
          <p:cNvSpPr txBox="1">
            <a:spLocks noGrp="1"/>
          </p:cNvSpPr>
          <p:nvPr>
            <p:ph type="subTitle" idx="7"/>
          </p:nvPr>
        </p:nvSpPr>
        <p:spPr>
          <a:xfrm>
            <a:off x="228600" y="3035800"/>
            <a:ext cx="1049700" cy="2520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a:t>Term 5, 2025</a:t>
            </a:r>
            <a:endParaRPr/>
          </a:p>
        </p:txBody>
      </p:sp>
      <p:sp>
        <p:nvSpPr>
          <p:cNvPr id="500" name="Google Shape;500;p54"/>
          <p:cNvSpPr txBox="1">
            <a:spLocks noGrp="1"/>
          </p:cNvSpPr>
          <p:nvPr>
            <p:ph type="subTitle" idx="8"/>
          </p:nvPr>
        </p:nvSpPr>
        <p:spPr>
          <a:xfrm>
            <a:off x="228593" y="3287800"/>
            <a:ext cx="1102500" cy="2520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a:t>Presented by</a:t>
            </a:r>
            <a:endParaRPr/>
          </a:p>
        </p:txBody>
      </p:sp>
      <p:pic>
        <p:nvPicPr>
          <p:cNvPr id="501" name="Google Shape;501;p54"/>
          <p:cNvPicPr preferRelativeResize="0"/>
          <p:nvPr/>
        </p:nvPicPr>
        <p:blipFill>
          <a:blip r:embed="rId4">
            <a:alphaModFix/>
          </a:blip>
          <a:stretch>
            <a:fillRect/>
          </a:stretch>
        </p:blipFill>
        <p:spPr>
          <a:xfrm>
            <a:off x="0" y="4678537"/>
            <a:ext cx="1781235" cy="4675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6">
          <a:extLst>
            <a:ext uri="{FF2B5EF4-FFF2-40B4-BE49-F238E27FC236}">
              <a16:creationId xmlns:a16="http://schemas.microsoft.com/office/drawing/2014/main" id="{54678B8E-4274-E393-70B0-F0EAC90DB194}"/>
            </a:ext>
          </a:extLst>
        </p:cNvPr>
        <p:cNvGrpSpPr/>
        <p:nvPr/>
      </p:nvGrpSpPr>
      <p:grpSpPr>
        <a:xfrm>
          <a:off x="0" y="0"/>
          <a:ext cx="0" cy="0"/>
          <a:chOff x="0" y="0"/>
          <a:chExt cx="0" cy="0"/>
        </a:xfrm>
      </p:grpSpPr>
      <p:sp>
        <p:nvSpPr>
          <p:cNvPr id="548" name="Google Shape;548;p59">
            <a:extLst>
              <a:ext uri="{FF2B5EF4-FFF2-40B4-BE49-F238E27FC236}">
                <a16:creationId xmlns:a16="http://schemas.microsoft.com/office/drawing/2014/main" id="{F30B4174-F92B-6CBC-782B-20691871E42D}"/>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9" name="Google Shape;549;p59">
            <a:extLst>
              <a:ext uri="{FF2B5EF4-FFF2-40B4-BE49-F238E27FC236}">
                <a16:creationId xmlns:a16="http://schemas.microsoft.com/office/drawing/2014/main" id="{1A8FD28E-25CD-E237-6ED9-7A2CE3923C8C}"/>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54" name="Google Shape;554;p59">
            <a:extLst>
              <a:ext uri="{FF2B5EF4-FFF2-40B4-BE49-F238E27FC236}">
                <a16:creationId xmlns:a16="http://schemas.microsoft.com/office/drawing/2014/main" id="{5203B79A-DF06-B532-97D6-5DC89536D157}"/>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pic>
        <p:nvPicPr>
          <p:cNvPr id="5" name="Picture 4">
            <a:extLst>
              <a:ext uri="{FF2B5EF4-FFF2-40B4-BE49-F238E27FC236}">
                <a16:creationId xmlns:a16="http://schemas.microsoft.com/office/drawing/2014/main" id="{60209F77-3A28-B78E-84EF-58AF86508EAC}"/>
              </a:ext>
            </a:extLst>
          </p:cNvPr>
          <p:cNvPicPr>
            <a:picLocks noChangeAspect="1"/>
          </p:cNvPicPr>
          <p:nvPr/>
        </p:nvPicPr>
        <p:blipFill>
          <a:blip r:embed="rId4"/>
          <a:stretch>
            <a:fillRect/>
          </a:stretch>
        </p:blipFill>
        <p:spPr>
          <a:xfrm>
            <a:off x="597541" y="0"/>
            <a:ext cx="8484177" cy="5143500"/>
          </a:xfrm>
          <a:prstGeom prst="rect">
            <a:avLst/>
          </a:prstGeom>
        </p:spPr>
      </p:pic>
      <p:sp>
        <p:nvSpPr>
          <p:cNvPr id="547" name="Google Shape;547;p59">
            <a:extLst>
              <a:ext uri="{FF2B5EF4-FFF2-40B4-BE49-F238E27FC236}">
                <a16:creationId xmlns:a16="http://schemas.microsoft.com/office/drawing/2014/main" id="{DB05BC08-9A0A-5049-B3A6-5EB1E7926EE3}"/>
              </a:ext>
            </a:extLst>
          </p:cNvPr>
          <p:cNvSpPr txBox="1">
            <a:spLocks noGrp="1"/>
          </p:cNvSpPr>
          <p:nvPr>
            <p:ph type="title"/>
          </p:nvPr>
        </p:nvSpPr>
        <p:spPr>
          <a:xfrm>
            <a:off x="228600" y="234750"/>
            <a:ext cx="3904500" cy="537055"/>
          </a:xfrm>
          <a:prstGeom prst="rect">
            <a:avLst/>
          </a:prstGeom>
          <a:noFill/>
          <a:ln>
            <a:solidFill>
              <a:schemeClr val="accent1"/>
            </a:solidFill>
          </a:ln>
        </p:spPr>
        <p:txBody>
          <a:bodyPr spcFirstLastPara="1" wrap="square" lIns="0" tIns="0" rIns="91425" bIns="91425" anchor="t" anchorCtr="0">
            <a:spAutoFit/>
          </a:bodyPr>
          <a:lstStyle/>
          <a:p>
            <a:pPr marL="0" lvl="0" indent="0" algn="l" rtl="0">
              <a:spcBef>
                <a:spcPts val="0"/>
              </a:spcBef>
              <a:spcAft>
                <a:spcPts val="0"/>
              </a:spcAft>
              <a:buNone/>
            </a:pPr>
            <a:r>
              <a:rPr lang="en">
                <a:ln>
                  <a:solidFill>
                    <a:schemeClr val="bg1"/>
                  </a:solidFill>
                </a:ln>
                <a:solidFill>
                  <a:schemeClr val="tx1"/>
                </a:solidFill>
              </a:rPr>
              <a:t>Sine vs standard</a:t>
            </a:r>
            <a:endParaRPr>
              <a:ln>
                <a:solidFill>
                  <a:schemeClr val="bg1"/>
                </a:solidFill>
              </a:ln>
              <a:solidFill>
                <a:schemeClr val="tx1"/>
              </a:solidFill>
            </a:endParaRPr>
          </a:p>
        </p:txBody>
      </p:sp>
    </p:spTree>
    <p:extLst>
      <p:ext uri="{BB962C8B-B14F-4D97-AF65-F5344CB8AC3E}">
        <p14:creationId xmlns:p14="http://schemas.microsoft.com/office/powerpoint/2010/main" val="17184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1"/>
          <p:cNvSpPr txBox="1">
            <a:spLocks noGrp="1"/>
          </p:cNvSpPr>
          <p:nvPr>
            <p:ph type="title"/>
          </p:nvPr>
        </p:nvSpPr>
        <p:spPr>
          <a:xfrm>
            <a:off x="228600" y="234750"/>
            <a:ext cx="3904500" cy="5373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Summary</a:t>
            </a:r>
            <a:endParaRPr/>
          </a:p>
        </p:txBody>
      </p:sp>
      <p:sp>
        <p:nvSpPr>
          <p:cNvPr id="572" name="Google Shape;572;p61"/>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73" name="Google Shape;573;p61"/>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74" name="Google Shape;574;p61"/>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sp>
        <p:nvSpPr>
          <p:cNvPr id="575" name="Google Shape;575;p61"/>
          <p:cNvSpPr txBox="1"/>
          <p:nvPr/>
        </p:nvSpPr>
        <p:spPr>
          <a:xfrm>
            <a:off x="1849350" y="1429200"/>
            <a:ext cx="5351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This Project presents the development and application of Physics-Informed Neural Networks (PINNs) for predicting pressure dynamics in oil reservoirs. The approach combines neural network learning with physical laws (partial differential equations) to model fluid flow in porous media. Two scenarios are investigated: single-well and multi-well configurations. Results demonstrate that PINNs can effectively capture complex pressure distributions while respecting underlying physics.</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2"/>
          <p:cNvSpPr txBox="1">
            <a:spLocks noGrp="1"/>
          </p:cNvSpPr>
          <p:nvPr>
            <p:ph type="title"/>
          </p:nvPr>
        </p:nvSpPr>
        <p:spPr>
          <a:xfrm>
            <a:off x="228600" y="234750"/>
            <a:ext cx="3904500" cy="5373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5. Conclusion</a:t>
            </a:r>
            <a:endParaRPr/>
          </a:p>
        </p:txBody>
      </p:sp>
      <p:sp>
        <p:nvSpPr>
          <p:cNvPr id="581" name="Google Shape;581;p62"/>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82" name="Google Shape;582;p62"/>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83" name="Google Shape;583;p62"/>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sp>
        <p:nvSpPr>
          <p:cNvPr id="2" name="TextBox 1">
            <a:extLst>
              <a:ext uri="{FF2B5EF4-FFF2-40B4-BE49-F238E27FC236}">
                <a16:creationId xmlns:a16="http://schemas.microsoft.com/office/drawing/2014/main" id="{04FF748C-B048-BC11-DAFE-DA72BA5F6C42}"/>
              </a:ext>
            </a:extLst>
          </p:cNvPr>
          <p:cNvSpPr txBox="1"/>
          <p:nvPr/>
        </p:nvSpPr>
        <p:spPr>
          <a:xfrm>
            <a:off x="228600" y="907013"/>
            <a:ext cx="7155180" cy="13849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t>- We successfully provide mathematical formulation, PINN Implementation, Physics informed loss, single well and multiple well success and visualization. </a:t>
            </a:r>
          </a:p>
          <a:p>
            <a:pPr marL="285750" indent="-285750">
              <a:buFontTx/>
              <a:buChar char="-"/>
            </a:pPr>
            <a:r>
              <a:rPr lang="en-US"/>
              <a:t>Physics integration enable accurate predictions, mesh-free approach, scalable from single to multiple well, converge in 30 000 epochs, interpretable.</a:t>
            </a:r>
          </a:p>
          <a:p>
            <a:pPr marL="285750" indent="-285750">
              <a:buFontTx/>
              <a:buChar char="-"/>
            </a:pPr>
            <a:r>
              <a:rPr lang="fr-FR" err="1"/>
              <a:t>Practical</a:t>
            </a:r>
            <a:r>
              <a:rPr lang="fr-FR"/>
              <a:t> Implications : Real time </a:t>
            </a:r>
            <a:r>
              <a:rPr lang="fr-FR" err="1"/>
              <a:t>forecasting</a:t>
            </a:r>
            <a:r>
              <a:rPr lang="fr-FR"/>
              <a:t>, </a:t>
            </a:r>
            <a:r>
              <a:rPr lang="fr-FR" err="1"/>
              <a:t>uncertainty</a:t>
            </a:r>
            <a:r>
              <a:rPr lang="fr-FR"/>
              <a:t> quantifications, </a:t>
            </a:r>
            <a:r>
              <a:rPr lang="fr-FR" err="1"/>
              <a:t>optimizations</a:t>
            </a:r>
            <a:r>
              <a:rPr lang="fr-FR"/>
              <a:t>, </a:t>
            </a:r>
            <a:r>
              <a:rPr lang="fr-FR" err="1"/>
              <a:t>history</a:t>
            </a:r>
            <a:r>
              <a:rPr lang="fr-FR"/>
              <a:t> </a:t>
            </a:r>
            <a:r>
              <a:rPr lang="fr-FR" err="1"/>
              <a:t>matching</a:t>
            </a:r>
            <a:r>
              <a:rPr lang="fr-FR"/>
              <a:t>, </a:t>
            </a:r>
            <a:r>
              <a:rPr lang="fr-FR" err="1"/>
              <a:t>etc</a:t>
            </a:r>
            <a:r>
              <a:rPr lang="fr-FR"/>
              <a:t> .</a:t>
            </a:r>
          </a:p>
        </p:txBody>
      </p:sp>
      <p:sp>
        <p:nvSpPr>
          <p:cNvPr id="3" name="Google Shape;580;p62">
            <a:extLst>
              <a:ext uri="{FF2B5EF4-FFF2-40B4-BE49-F238E27FC236}">
                <a16:creationId xmlns:a16="http://schemas.microsoft.com/office/drawing/2014/main" id="{F6C5D7D9-34F1-4D36-49F6-2E45B04382CC}"/>
              </a:ext>
            </a:extLst>
          </p:cNvPr>
          <p:cNvSpPr txBox="1">
            <a:spLocks/>
          </p:cNvSpPr>
          <p:nvPr/>
        </p:nvSpPr>
        <p:spPr>
          <a:xfrm>
            <a:off x="312420" y="2459238"/>
            <a:ext cx="6396990" cy="537055"/>
          </a:xfrm>
          <a:prstGeom prst="rect">
            <a:avLst/>
          </a:prstGeom>
          <a:noFill/>
          <a:ln>
            <a:noFill/>
          </a:ln>
        </p:spPr>
        <p:txBody>
          <a:bodyPr spcFirstLastPara="1" wrap="square" lIns="0" tIns="0" rIns="91425" bIns="91425" anchor="t" anchorCtr="0">
            <a:sp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lt1"/>
              </a:buClr>
              <a:buSzPts val="3000"/>
              <a:buFont typeface="Urbanist Medium"/>
              <a:buNone/>
              <a:defRPr sz="3400" b="0" i="0" u="none" strike="noStrike" cap="none">
                <a:solidFill>
                  <a:schemeClr val="dk2"/>
                </a:solidFill>
                <a:latin typeface="Urbanist Medium"/>
                <a:ea typeface="Urbanist Medium"/>
                <a:cs typeface="Urbanist Medium"/>
                <a:sym typeface="Urbanist Medium"/>
              </a:defRPr>
            </a:lvl1pPr>
            <a:lvl2pPr marR="0" lvl="1"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2pPr>
            <a:lvl3pPr marR="0" lvl="2"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3pPr>
            <a:lvl4pPr marR="0" lvl="3"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4pPr>
            <a:lvl5pPr marR="0" lvl="4"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5pPr>
            <a:lvl6pPr marR="0" lvl="5"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6pPr>
            <a:lvl7pPr marR="0" lvl="6"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7pPr>
            <a:lvl8pPr marR="0" lvl="7"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8pPr>
            <a:lvl9pPr marR="0" lvl="8" algn="l" rtl="0">
              <a:lnSpc>
                <a:spcPct val="85000"/>
              </a:lnSpc>
              <a:spcBef>
                <a:spcPts val="0"/>
              </a:spcBef>
              <a:spcAft>
                <a:spcPts val="0"/>
              </a:spcAft>
              <a:buClr>
                <a:schemeClr val="lt1"/>
              </a:buClr>
              <a:buSzPts val="3000"/>
              <a:buFont typeface="Urbanist"/>
              <a:buNone/>
              <a:defRPr sz="3600" b="0" i="0" u="none" strike="noStrike" cap="none">
                <a:solidFill>
                  <a:schemeClr val="dk2"/>
                </a:solidFill>
                <a:latin typeface="Urbanist"/>
                <a:ea typeface="Urbanist"/>
                <a:cs typeface="Urbanist"/>
                <a:sym typeface="Urbanist"/>
              </a:defRPr>
            </a:lvl9pPr>
          </a:lstStyle>
          <a:p>
            <a:r>
              <a:rPr lang="fr-FR"/>
              <a:t>5. Future </a:t>
            </a:r>
            <a:r>
              <a:rPr lang="fr-FR" err="1"/>
              <a:t>Research</a:t>
            </a:r>
            <a:r>
              <a:rPr lang="fr-FR"/>
              <a:t> Directions</a:t>
            </a:r>
          </a:p>
        </p:txBody>
      </p:sp>
      <p:sp>
        <p:nvSpPr>
          <p:cNvPr id="4" name="TextBox 3">
            <a:extLst>
              <a:ext uri="{FF2B5EF4-FFF2-40B4-BE49-F238E27FC236}">
                <a16:creationId xmlns:a16="http://schemas.microsoft.com/office/drawing/2014/main" id="{691722E5-B737-AD7D-CDD7-E784F877C78F}"/>
              </a:ext>
            </a:extLst>
          </p:cNvPr>
          <p:cNvSpPr txBox="1"/>
          <p:nvPr/>
        </p:nvSpPr>
        <p:spPr>
          <a:xfrm>
            <a:off x="228600" y="2996293"/>
            <a:ext cx="715518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Tx/>
              <a:buChar char="-"/>
            </a:pPr>
            <a:r>
              <a:rPr lang="en-US"/>
              <a:t>Model enhancements in several cases</a:t>
            </a:r>
          </a:p>
          <a:p>
            <a:pPr marL="285750" indent="-285750">
              <a:buFontTx/>
              <a:buChar char="-"/>
            </a:pPr>
            <a:r>
              <a:rPr lang="en-US"/>
              <a:t>Use of advanced architectures NN or NO</a:t>
            </a:r>
          </a:p>
          <a:p>
            <a:pPr marL="285750" indent="-285750">
              <a:buFontTx/>
              <a:buChar char="-"/>
            </a:pPr>
            <a:r>
              <a:rPr lang="en-US"/>
              <a:t>Use in real case study</a:t>
            </a:r>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63" descr="A luminous galaxy in space. "/>
          <p:cNvPicPr preferRelativeResize="0"/>
          <p:nvPr/>
        </p:nvPicPr>
        <p:blipFill rotWithShape="1">
          <a:blip r:embed="rId3">
            <a:alphaModFix amt="50000"/>
          </a:blip>
          <a:srcRect t="6839" b="1960"/>
          <a:stretch/>
        </p:blipFill>
        <p:spPr>
          <a:xfrm>
            <a:off x="0" y="-3250"/>
            <a:ext cx="9144003" cy="4686976"/>
          </a:xfrm>
          <a:prstGeom prst="rect">
            <a:avLst/>
          </a:prstGeom>
          <a:noFill/>
          <a:ln>
            <a:noFill/>
          </a:ln>
        </p:spPr>
      </p:pic>
      <p:pic>
        <p:nvPicPr>
          <p:cNvPr id="589" name="Google Shape;589;p63" descr="5 Powerful Ways to Give Thanks to Your People"/>
          <p:cNvPicPr preferRelativeResize="0"/>
          <p:nvPr/>
        </p:nvPicPr>
        <p:blipFill>
          <a:blip r:embed="rId4">
            <a:alphaModFix/>
          </a:blip>
          <a:stretch>
            <a:fillRect/>
          </a:stretch>
        </p:blipFill>
        <p:spPr>
          <a:xfrm>
            <a:off x="1765775" y="837925"/>
            <a:ext cx="5326175" cy="3553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E9A58C1-D03F-53BE-0F00-3AFF81AA05E5}"/>
              </a:ext>
            </a:extLst>
          </p:cNvPr>
          <p:cNvSpPr>
            <a:spLocks noGrp="1"/>
          </p:cNvSpPr>
          <p:nvPr>
            <p:ph type="pic" idx="2"/>
          </p:nvPr>
        </p:nvSpPr>
        <p:spPr/>
      </p:sp>
      <p:sp>
        <p:nvSpPr>
          <p:cNvPr id="3" name="Subtitle 2">
            <a:extLst>
              <a:ext uri="{FF2B5EF4-FFF2-40B4-BE49-F238E27FC236}">
                <a16:creationId xmlns:a16="http://schemas.microsoft.com/office/drawing/2014/main" id="{B68A7848-E181-F366-A4F5-A2F3F177A975}"/>
              </a:ext>
            </a:extLst>
          </p:cNvPr>
          <p:cNvSpPr>
            <a:spLocks noGrp="1"/>
          </p:cNvSpPr>
          <p:nvPr>
            <p:ph type="subTitle" idx="1"/>
          </p:nvPr>
        </p:nvSpPr>
        <p:spPr/>
        <p:txBody>
          <a:bodyPr/>
          <a:lstStyle/>
          <a:p>
            <a:endParaRPr lang="fr-FR"/>
          </a:p>
        </p:txBody>
      </p:sp>
      <p:sp>
        <p:nvSpPr>
          <p:cNvPr id="4" name="Subtitle 3">
            <a:extLst>
              <a:ext uri="{FF2B5EF4-FFF2-40B4-BE49-F238E27FC236}">
                <a16:creationId xmlns:a16="http://schemas.microsoft.com/office/drawing/2014/main" id="{8B6D35A9-655B-935D-CC20-98BAF375C783}"/>
              </a:ext>
            </a:extLst>
          </p:cNvPr>
          <p:cNvSpPr>
            <a:spLocks noGrp="1"/>
          </p:cNvSpPr>
          <p:nvPr>
            <p:ph type="subTitle" idx="3"/>
          </p:nvPr>
        </p:nvSpPr>
        <p:spPr/>
        <p:txBody>
          <a:bodyPr/>
          <a:lstStyle/>
          <a:p>
            <a:endParaRPr lang="fr-FR"/>
          </a:p>
        </p:txBody>
      </p:sp>
      <p:sp>
        <p:nvSpPr>
          <p:cNvPr id="5" name="Subtitle 4">
            <a:extLst>
              <a:ext uri="{FF2B5EF4-FFF2-40B4-BE49-F238E27FC236}">
                <a16:creationId xmlns:a16="http://schemas.microsoft.com/office/drawing/2014/main" id="{549E64E6-A3E0-5DBD-7C44-A9B043CC732F}"/>
              </a:ext>
            </a:extLst>
          </p:cNvPr>
          <p:cNvSpPr>
            <a:spLocks noGrp="1"/>
          </p:cNvSpPr>
          <p:nvPr>
            <p:ph type="subTitle" idx="4"/>
          </p:nvPr>
        </p:nvSpPr>
        <p:spPr/>
        <p:txBody>
          <a:bodyPr/>
          <a:lstStyle/>
          <a:p>
            <a:endParaRPr lang="fr-FR"/>
          </a:p>
        </p:txBody>
      </p:sp>
      <p:sp>
        <p:nvSpPr>
          <p:cNvPr id="6" name="Subtitle 5">
            <a:extLst>
              <a:ext uri="{FF2B5EF4-FFF2-40B4-BE49-F238E27FC236}">
                <a16:creationId xmlns:a16="http://schemas.microsoft.com/office/drawing/2014/main" id="{4972DF41-E695-EB19-461E-7084926F7A77}"/>
              </a:ext>
            </a:extLst>
          </p:cNvPr>
          <p:cNvSpPr>
            <a:spLocks noGrp="1"/>
          </p:cNvSpPr>
          <p:nvPr>
            <p:ph type="subTitle" idx="5"/>
          </p:nvPr>
        </p:nvSpPr>
        <p:spPr/>
        <p:txBody>
          <a:bodyPr/>
          <a:lstStyle/>
          <a:p>
            <a:endParaRPr lang="fr-FR"/>
          </a:p>
        </p:txBody>
      </p:sp>
      <p:sp>
        <p:nvSpPr>
          <p:cNvPr id="7" name="Title 6">
            <a:extLst>
              <a:ext uri="{FF2B5EF4-FFF2-40B4-BE49-F238E27FC236}">
                <a16:creationId xmlns:a16="http://schemas.microsoft.com/office/drawing/2014/main" id="{C1483C6D-0E2B-2115-8B60-7AB595FB7540}"/>
              </a:ext>
            </a:extLst>
          </p:cNvPr>
          <p:cNvSpPr>
            <a:spLocks noGrp="1"/>
          </p:cNvSpPr>
          <p:nvPr>
            <p:ph type="title"/>
          </p:nvPr>
        </p:nvSpPr>
        <p:spPr>
          <a:xfrm>
            <a:off x="228600" y="234750"/>
            <a:ext cx="3904500" cy="537055"/>
          </a:xfrm>
        </p:spPr>
        <p:txBody>
          <a:bodyPr/>
          <a:lstStyle/>
          <a:p>
            <a:r>
              <a:rPr lang="en-US"/>
              <a:t>References</a:t>
            </a:r>
            <a:endParaRPr lang="fr-FR"/>
          </a:p>
        </p:txBody>
      </p:sp>
      <p:sp>
        <p:nvSpPr>
          <p:cNvPr id="8" name="Subtitle 7">
            <a:extLst>
              <a:ext uri="{FF2B5EF4-FFF2-40B4-BE49-F238E27FC236}">
                <a16:creationId xmlns:a16="http://schemas.microsoft.com/office/drawing/2014/main" id="{EE439BB7-E5ED-393B-4E0D-FF369EF0293F}"/>
              </a:ext>
            </a:extLst>
          </p:cNvPr>
          <p:cNvSpPr>
            <a:spLocks noGrp="1"/>
          </p:cNvSpPr>
          <p:nvPr>
            <p:ph type="subTitle" idx="6"/>
          </p:nvPr>
        </p:nvSpPr>
        <p:spPr/>
        <p:txBody>
          <a:bodyPr/>
          <a:lstStyle/>
          <a:p>
            <a:endParaRPr lang="fr-FR"/>
          </a:p>
        </p:txBody>
      </p:sp>
      <p:sp>
        <p:nvSpPr>
          <p:cNvPr id="9" name="Picture Placeholder 8">
            <a:extLst>
              <a:ext uri="{FF2B5EF4-FFF2-40B4-BE49-F238E27FC236}">
                <a16:creationId xmlns:a16="http://schemas.microsoft.com/office/drawing/2014/main" id="{C78816CF-A654-1ED8-8105-CF01CB721344}"/>
              </a:ext>
            </a:extLst>
          </p:cNvPr>
          <p:cNvSpPr>
            <a:spLocks noGrp="1"/>
          </p:cNvSpPr>
          <p:nvPr>
            <p:ph type="pic" idx="7"/>
          </p:nvPr>
        </p:nvSpPr>
        <p:spPr/>
      </p:sp>
      <p:sp>
        <p:nvSpPr>
          <p:cNvPr id="10" name="Subtitle 9">
            <a:extLst>
              <a:ext uri="{FF2B5EF4-FFF2-40B4-BE49-F238E27FC236}">
                <a16:creationId xmlns:a16="http://schemas.microsoft.com/office/drawing/2014/main" id="{F0068595-0178-9F2D-37FA-8082146B425C}"/>
              </a:ext>
            </a:extLst>
          </p:cNvPr>
          <p:cNvSpPr>
            <a:spLocks noGrp="1"/>
          </p:cNvSpPr>
          <p:nvPr>
            <p:ph type="subTitle" idx="8"/>
          </p:nvPr>
        </p:nvSpPr>
        <p:spPr/>
        <p:txBody>
          <a:bodyPr/>
          <a:lstStyle/>
          <a:p>
            <a:endParaRPr lang="fr-FR"/>
          </a:p>
        </p:txBody>
      </p:sp>
      <p:sp>
        <p:nvSpPr>
          <p:cNvPr id="11" name="Subtitle 10">
            <a:extLst>
              <a:ext uri="{FF2B5EF4-FFF2-40B4-BE49-F238E27FC236}">
                <a16:creationId xmlns:a16="http://schemas.microsoft.com/office/drawing/2014/main" id="{3ACE0C87-8CFC-AE94-71E5-CE780D2A7AEF}"/>
              </a:ext>
            </a:extLst>
          </p:cNvPr>
          <p:cNvSpPr>
            <a:spLocks noGrp="1"/>
          </p:cNvSpPr>
          <p:nvPr>
            <p:ph type="subTitle" idx="9"/>
          </p:nvPr>
        </p:nvSpPr>
        <p:spPr/>
        <p:txBody>
          <a:bodyPr/>
          <a:lstStyle/>
          <a:p>
            <a:endParaRPr lang="fr-FR"/>
          </a:p>
        </p:txBody>
      </p:sp>
      <p:sp>
        <p:nvSpPr>
          <p:cNvPr id="12" name="Picture Placeholder 11">
            <a:extLst>
              <a:ext uri="{FF2B5EF4-FFF2-40B4-BE49-F238E27FC236}">
                <a16:creationId xmlns:a16="http://schemas.microsoft.com/office/drawing/2014/main" id="{6BFF83F1-4402-AC29-0CEC-B0ED3AC73C08}"/>
              </a:ext>
            </a:extLst>
          </p:cNvPr>
          <p:cNvSpPr>
            <a:spLocks noGrp="1"/>
          </p:cNvSpPr>
          <p:nvPr>
            <p:ph type="pic" idx="13"/>
          </p:nvPr>
        </p:nvSpPr>
        <p:spPr/>
      </p:sp>
      <p:sp>
        <p:nvSpPr>
          <p:cNvPr id="13" name="Subtitle 12">
            <a:extLst>
              <a:ext uri="{FF2B5EF4-FFF2-40B4-BE49-F238E27FC236}">
                <a16:creationId xmlns:a16="http://schemas.microsoft.com/office/drawing/2014/main" id="{A2B64FE4-1CCB-0E82-BD17-42B646B2EC52}"/>
              </a:ext>
            </a:extLst>
          </p:cNvPr>
          <p:cNvSpPr>
            <a:spLocks noGrp="1"/>
          </p:cNvSpPr>
          <p:nvPr>
            <p:ph type="subTitle" idx="14"/>
          </p:nvPr>
        </p:nvSpPr>
        <p:spPr/>
        <p:txBody>
          <a:bodyPr/>
          <a:lstStyle/>
          <a:p>
            <a:endParaRPr lang="fr-FR"/>
          </a:p>
        </p:txBody>
      </p:sp>
      <p:sp>
        <p:nvSpPr>
          <p:cNvPr id="14" name="Subtitle 13">
            <a:extLst>
              <a:ext uri="{FF2B5EF4-FFF2-40B4-BE49-F238E27FC236}">
                <a16:creationId xmlns:a16="http://schemas.microsoft.com/office/drawing/2014/main" id="{5CEC6963-E22D-D6A1-D5FF-3C381B90519D}"/>
              </a:ext>
            </a:extLst>
          </p:cNvPr>
          <p:cNvSpPr>
            <a:spLocks noGrp="1"/>
          </p:cNvSpPr>
          <p:nvPr>
            <p:ph type="subTitle" idx="15"/>
          </p:nvPr>
        </p:nvSpPr>
        <p:spPr/>
        <p:txBody>
          <a:bodyPr/>
          <a:lstStyle/>
          <a:p>
            <a:endParaRPr lang="fr-FR"/>
          </a:p>
        </p:txBody>
      </p:sp>
      <p:sp>
        <p:nvSpPr>
          <p:cNvPr id="15" name="Picture Placeholder 14">
            <a:extLst>
              <a:ext uri="{FF2B5EF4-FFF2-40B4-BE49-F238E27FC236}">
                <a16:creationId xmlns:a16="http://schemas.microsoft.com/office/drawing/2014/main" id="{5BF15C3F-1E28-21D9-3D87-96215748914E}"/>
              </a:ext>
            </a:extLst>
          </p:cNvPr>
          <p:cNvSpPr>
            <a:spLocks noGrp="1"/>
          </p:cNvSpPr>
          <p:nvPr>
            <p:ph type="pic" idx="16"/>
          </p:nvPr>
        </p:nvSpPr>
        <p:spPr/>
      </p:sp>
      <p:sp>
        <p:nvSpPr>
          <p:cNvPr id="16" name="Subtitle 15">
            <a:extLst>
              <a:ext uri="{FF2B5EF4-FFF2-40B4-BE49-F238E27FC236}">
                <a16:creationId xmlns:a16="http://schemas.microsoft.com/office/drawing/2014/main" id="{9491D2C6-C6B8-E8A2-AE81-569D61863841}"/>
              </a:ext>
            </a:extLst>
          </p:cNvPr>
          <p:cNvSpPr>
            <a:spLocks noGrp="1"/>
          </p:cNvSpPr>
          <p:nvPr>
            <p:ph type="subTitle" idx="17"/>
          </p:nvPr>
        </p:nvSpPr>
        <p:spPr/>
        <p:txBody>
          <a:bodyPr/>
          <a:lstStyle/>
          <a:p>
            <a:endParaRPr lang="fr-FR"/>
          </a:p>
        </p:txBody>
      </p:sp>
      <p:sp>
        <p:nvSpPr>
          <p:cNvPr id="17" name="Subtitle 16">
            <a:extLst>
              <a:ext uri="{FF2B5EF4-FFF2-40B4-BE49-F238E27FC236}">
                <a16:creationId xmlns:a16="http://schemas.microsoft.com/office/drawing/2014/main" id="{67A4641E-3280-00B9-B0C0-FEA9B7C359AB}"/>
              </a:ext>
            </a:extLst>
          </p:cNvPr>
          <p:cNvSpPr>
            <a:spLocks noGrp="1"/>
          </p:cNvSpPr>
          <p:nvPr>
            <p:ph type="subTitle" idx="18"/>
          </p:nvPr>
        </p:nvSpPr>
        <p:spPr/>
        <p:txBody>
          <a:bodyPr/>
          <a:lstStyle/>
          <a:p>
            <a:endParaRPr lang="fr-FR"/>
          </a:p>
        </p:txBody>
      </p:sp>
      <p:sp>
        <p:nvSpPr>
          <p:cNvPr id="18" name="Picture Placeholder 17">
            <a:extLst>
              <a:ext uri="{FF2B5EF4-FFF2-40B4-BE49-F238E27FC236}">
                <a16:creationId xmlns:a16="http://schemas.microsoft.com/office/drawing/2014/main" id="{4FDBEEFA-E78A-33C0-9B2C-67ECAAE34003}"/>
              </a:ext>
            </a:extLst>
          </p:cNvPr>
          <p:cNvSpPr>
            <a:spLocks noGrp="1"/>
          </p:cNvSpPr>
          <p:nvPr>
            <p:ph type="pic" idx="19"/>
          </p:nvPr>
        </p:nvSpPr>
        <p:spPr/>
      </p:sp>
      <p:sp>
        <p:nvSpPr>
          <p:cNvPr id="19" name="Subtitle 18">
            <a:extLst>
              <a:ext uri="{FF2B5EF4-FFF2-40B4-BE49-F238E27FC236}">
                <a16:creationId xmlns:a16="http://schemas.microsoft.com/office/drawing/2014/main" id="{C0F68EC5-D62B-FECC-1EE5-A684E7C094DC}"/>
              </a:ext>
            </a:extLst>
          </p:cNvPr>
          <p:cNvSpPr>
            <a:spLocks noGrp="1"/>
          </p:cNvSpPr>
          <p:nvPr>
            <p:ph type="subTitle" idx="20"/>
          </p:nvPr>
        </p:nvSpPr>
        <p:spPr/>
        <p:txBody>
          <a:bodyPr/>
          <a:lstStyle/>
          <a:p>
            <a:endParaRPr lang="fr-FR"/>
          </a:p>
        </p:txBody>
      </p:sp>
      <p:sp>
        <p:nvSpPr>
          <p:cNvPr id="20" name="Subtitle 19">
            <a:extLst>
              <a:ext uri="{FF2B5EF4-FFF2-40B4-BE49-F238E27FC236}">
                <a16:creationId xmlns:a16="http://schemas.microsoft.com/office/drawing/2014/main" id="{BC346DB9-8AE0-2057-1FFD-13C40BA2FE55}"/>
              </a:ext>
            </a:extLst>
          </p:cNvPr>
          <p:cNvSpPr>
            <a:spLocks noGrp="1"/>
          </p:cNvSpPr>
          <p:nvPr>
            <p:ph type="subTitle" idx="21"/>
          </p:nvPr>
        </p:nvSpPr>
        <p:spPr/>
        <p:txBody>
          <a:bodyPr/>
          <a:lstStyle/>
          <a:p>
            <a:endParaRPr lang="fr-FR"/>
          </a:p>
        </p:txBody>
      </p:sp>
      <p:sp>
        <p:nvSpPr>
          <p:cNvPr id="21" name="Picture Placeholder 20">
            <a:extLst>
              <a:ext uri="{FF2B5EF4-FFF2-40B4-BE49-F238E27FC236}">
                <a16:creationId xmlns:a16="http://schemas.microsoft.com/office/drawing/2014/main" id="{AECBFEFA-F8F1-1D39-18F8-A94EA6DFB64E}"/>
              </a:ext>
            </a:extLst>
          </p:cNvPr>
          <p:cNvSpPr>
            <a:spLocks noGrp="1"/>
          </p:cNvSpPr>
          <p:nvPr>
            <p:ph type="pic" idx="22"/>
          </p:nvPr>
        </p:nvSpPr>
        <p:spPr/>
      </p:sp>
      <p:sp>
        <p:nvSpPr>
          <p:cNvPr id="22" name="Subtitle 21">
            <a:extLst>
              <a:ext uri="{FF2B5EF4-FFF2-40B4-BE49-F238E27FC236}">
                <a16:creationId xmlns:a16="http://schemas.microsoft.com/office/drawing/2014/main" id="{F6F991EB-9544-72A1-01F9-75081312B804}"/>
              </a:ext>
            </a:extLst>
          </p:cNvPr>
          <p:cNvSpPr>
            <a:spLocks noGrp="1"/>
          </p:cNvSpPr>
          <p:nvPr>
            <p:ph type="subTitle" idx="23"/>
          </p:nvPr>
        </p:nvSpPr>
        <p:spPr/>
        <p:txBody>
          <a:bodyPr/>
          <a:lstStyle/>
          <a:p>
            <a:endParaRPr lang="fr-FR"/>
          </a:p>
        </p:txBody>
      </p:sp>
      <p:sp>
        <p:nvSpPr>
          <p:cNvPr id="23" name="Subtitle 22">
            <a:extLst>
              <a:ext uri="{FF2B5EF4-FFF2-40B4-BE49-F238E27FC236}">
                <a16:creationId xmlns:a16="http://schemas.microsoft.com/office/drawing/2014/main" id="{80FDFF22-B6B3-0D09-B21C-C6215E4BA723}"/>
              </a:ext>
            </a:extLst>
          </p:cNvPr>
          <p:cNvSpPr>
            <a:spLocks noGrp="1"/>
          </p:cNvSpPr>
          <p:nvPr>
            <p:ph type="subTitle" idx="24"/>
          </p:nvPr>
        </p:nvSpPr>
        <p:spPr/>
        <p:txBody>
          <a:bodyPr/>
          <a:lstStyle/>
          <a:p>
            <a:endParaRPr lang="fr-FR"/>
          </a:p>
        </p:txBody>
      </p:sp>
      <p:sp>
        <p:nvSpPr>
          <p:cNvPr id="30" name="Rectangle 6">
            <a:extLst>
              <a:ext uri="{FF2B5EF4-FFF2-40B4-BE49-F238E27FC236}">
                <a16:creationId xmlns:a16="http://schemas.microsoft.com/office/drawing/2014/main" id="{B6897317-DE68-D13E-4C78-BE299486CB6F}"/>
              </a:ext>
            </a:extLst>
          </p:cNvPr>
          <p:cNvSpPr>
            <a:spLocks noChangeArrowheads="1"/>
          </p:cNvSpPr>
          <p:nvPr/>
        </p:nvSpPr>
        <p:spPr bwMode="auto">
          <a:xfrm>
            <a:off x="0" y="808451"/>
            <a:ext cx="8823375" cy="4247317"/>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altLang="fr-FR" sz="1800">
                <a:solidFill>
                  <a:schemeClr val="tx1"/>
                </a:solidFill>
                <a:latin typeface="Arial" panose="020B0604020202020204" pitchFamily="34" charset="0"/>
              </a:rPr>
              <a:t>Li, Z., </a:t>
            </a:r>
            <a:r>
              <a:rPr lang="fr-FR" altLang="fr-FR" sz="1800" err="1">
                <a:solidFill>
                  <a:schemeClr val="tx1"/>
                </a:solidFill>
                <a:latin typeface="Arial" panose="020B0604020202020204" pitchFamily="34" charset="0"/>
              </a:rPr>
              <a:t>Kovachki</a:t>
            </a:r>
            <a:r>
              <a:rPr lang="fr-FR" altLang="fr-FR" sz="1800">
                <a:solidFill>
                  <a:schemeClr val="tx1"/>
                </a:solidFill>
                <a:latin typeface="Arial" panose="020B0604020202020204" pitchFamily="34" charset="0"/>
              </a:rPr>
              <a:t>, N., </a:t>
            </a:r>
            <a:r>
              <a:rPr lang="fr-FR" altLang="fr-FR" sz="1800" err="1">
                <a:solidFill>
                  <a:schemeClr val="tx1"/>
                </a:solidFill>
                <a:latin typeface="Arial" panose="020B0604020202020204" pitchFamily="34" charset="0"/>
              </a:rPr>
              <a:t>Azizzadenesheli</a:t>
            </a:r>
            <a:r>
              <a:rPr lang="fr-FR" altLang="fr-FR" sz="1800">
                <a:solidFill>
                  <a:schemeClr val="tx1"/>
                </a:solidFill>
                <a:latin typeface="Arial" panose="020B0604020202020204" pitchFamily="34" charset="0"/>
              </a:rPr>
              <a:t>, K., Liu, B., Bhattacharya, K., Stuart, A., &amp; </a:t>
            </a:r>
            <a:r>
              <a:rPr lang="fr-FR" altLang="fr-FR" sz="1800" err="1">
                <a:solidFill>
                  <a:schemeClr val="tx1"/>
                </a:solidFill>
                <a:latin typeface="Arial" panose="020B0604020202020204" pitchFamily="34" charset="0"/>
              </a:rPr>
              <a:t>Anandkumar</a:t>
            </a:r>
            <a:r>
              <a:rPr lang="fr-FR" altLang="fr-FR" sz="1800">
                <a:solidFill>
                  <a:schemeClr val="tx1"/>
                </a:solidFill>
                <a:latin typeface="Arial" panose="020B0604020202020204" pitchFamily="34" charset="0"/>
              </a:rPr>
              <a:t>, A. (2021). Fourier Neural </a:t>
            </a:r>
            <a:r>
              <a:rPr lang="fr-FR" altLang="fr-FR" sz="1800" err="1">
                <a:solidFill>
                  <a:schemeClr val="tx1"/>
                </a:solidFill>
                <a:latin typeface="Arial" panose="020B0604020202020204" pitchFamily="34" charset="0"/>
              </a:rPr>
              <a:t>Operator</a:t>
            </a:r>
            <a:r>
              <a:rPr lang="fr-FR" altLang="fr-FR" sz="1800">
                <a:solidFill>
                  <a:schemeClr val="tx1"/>
                </a:solidFill>
                <a:latin typeface="Arial" panose="020B0604020202020204" pitchFamily="34" charset="0"/>
              </a:rPr>
              <a:t> for </a:t>
            </a:r>
            <a:r>
              <a:rPr lang="fr-FR" altLang="fr-FR" sz="1800" err="1">
                <a:solidFill>
                  <a:schemeClr val="tx1"/>
                </a:solidFill>
                <a:latin typeface="Arial" panose="020B0604020202020204" pitchFamily="34" charset="0"/>
              </a:rPr>
              <a:t>Parametric</a:t>
            </a:r>
            <a:r>
              <a:rPr lang="fr-FR" altLang="fr-FR" sz="1800">
                <a:solidFill>
                  <a:schemeClr val="tx1"/>
                </a:solidFill>
                <a:latin typeface="Arial" panose="020B0604020202020204" pitchFamily="34" charset="0"/>
              </a:rPr>
              <a:t> Partial </a:t>
            </a:r>
            <a:r>
              <a:rPr lang="fr-FR" altLang="fr-FR" sz="1800" err="1">
                <a:solidFill>
                  <a:schemeClr val="tx1"/>
                </a:solidFill>
                <a:latin typeface="Arial" panose="020B0604020202020204" pitchFamily="34" charset="0"/>
              </a:rPr>
              <a:t>Differential</a:t>
            </a:r>
            <a:r>
              <a:rPr lang="fr-FR" altLang="fr-FR" sz="1800">
                <a:solidFill>
                  <a:schemeClr val="tx1"/>
                </a:solidFill>
                <a:latin typeface="Arial" panose="020B0604020202020204" pitchFamily="34" charset="0"/>
              </a:rPr>
              <a:t> Equations. </a:t>
            </a:r>
            <a:r>
              <a:rPr lang="fr-FR" altLang="fr-FR" sz="1800" i="1">
                <a:solidFill>
                  <a:schemeClr val="tx1"/>
                </a:solidFill>
                <a:latin typeface="Arial" panose="020B0604020202020204" pitchFamily="34" charset="0"/>
              </a:rPr>
              <a:t>arXiv:2010.08895</a:t>
            </a:r>
            <a:r>
              <a:rPr lang="fr-FR" altLang="fr-FR" sz="1800">
                <a:solidFill>
                  <a:schemeClr val="tx1"/>
                </a:solidFill>
                <a:latin typeface="Arial" panose="020B0604020202020204" pitchFamily="34" charset="0"/>
              </a:rPr>
              <a:t>. </a:t>
            </a:r>
          </a:p>
          <a:p>
            <a:pPr lvl="0" eaLnBrk="0" fontAlgn="base" hangingPunct="0">
              <a:spcBef>
                <a:spcPct val="0"/>
              </a:spcBef>
              <a:spcAft>
                <a:spcPct val="0"/>
              </a:spcAft>
              <a:buClrTx/>
              <a:buFontTx/>
              <a:buChar char="•"/>
            </a:pPr>
            <a:r>
              <a:rPr lang="fr-FR" altLang="fr-FR" sz="1800">
                <a:solidFill>
                  <a:schemeClr val="tx1"/>
                </a:solidFill>
                <a:latin typeface="Arial" panose="020B0604020202020204" pitchFamily="34" charset="0"/>
              </a:rPr>
              <a:t>Li, Z., Zheng, H., </a:t>
            </a:r>
            <a:r>
              <a:rPr lang="fr-FR" altLang="fr-FR" sz="1800" err="1">
                <a:solidFill>
                  <a:schemeClr val="tx1"/>
                </a:solidFill>
                <a:latin typeface="Arial" panose="020B0604020202020204" pitchFamily="34" charset="0"/>
              </a:rPr>
              <a:t>Kovachki</a:t>
            </a:r>
            <a:r>
              <a:rPr lang="fr-FR" altLang="fr-FR" sz="1800">
                <a:solidFill>
                  <a:schemeClr val="tx1"/>
                </a:solidFill>
                <a:latin typeface="Arial" panose="020B0604020202020204" pitchFamily="34" charset="0"/>
              </a:rPr>
              <a:t>, N., Jin, D., Chen, H., Liu, B., </a:t>
            </a:r>
            <a:r>
              <a:rPr lang="fr-FR" altLang="fr-FR" sz="1800" err="1">
                <a:solidFill>
                  <a:schemeClr val="tx1"/>
                </a:solidFill>
                <a:latin typeface="Arial" panose="020B0604020202020204" pitchFamily="34" charset="0"/>
              </a:rPr>
              <a:t>Azizzadenesheli</a:t>
            </a:r>
            <a:r>
              <a:rPr lang="fr-FR" altLang="fr-FR" sz="1800">
                <a:solidFill>
                  <a:schemeClr val="tx1"/>
                </a:solidFill>
                <a:latin typeface="Arial" panose="020B0604020202020204" pitchFamily="34" charset="0"/>
              </a:rPr>
              <a:t>, K., &amp; </a:t>
            </a:r>
            <a:r>
              <a:rPr lang="fr-FR" altLang="fr-FR" sz="1800" err="1">
                <a:solidFill>
                  <a:schemeClr val="tx1"/>
                </a:solidFill>
                <a:latin typeface="Arial" panose="020B0604020202020204" pitchFamily="34" charset="0"/>
              </a:rPr>
              <a:t>Anandkumar</a:t>
            </a:r>
            <a:r>
              <a:rPr lang="fr-FR" altLang="fr-FR" sz="1800">
                <a:solidFill>
                  <a:schemeClr val="tx1"/>
                </a:solidFill>
                <a:latin typeface="Arial" panose="020B0604020202020204" pitchFamily="34" charset="0"/>
              </a:rPr>
              <a:t>, A. (2023). </a:t>
            </a:r>
            <a:r>
              <a:rPr lang="fr-FR" altLang="fr-FR" sz="1800" err="1">
                <a:solidFill>
                  <a:schemeClr val="tx1"/>
                </a:solidFill>
                <a:latin typeface="Arial" panose="020B0604020202020204" pitchFamily="34" charset="0"/>
              </a:rPr>
              <a:t>Physics-Informed</a:t>
            </a:r>
            <a:r>
              <a:rPr lang="fr-FR" altLang="fr-FR" sz="1800">
                <a:solidFill>
                  <a:schemeClr val="tx1"/>
                </a:solidFill>
                <a:latin typeface="Arial" panose="020B0604020202020204" pitchFamily="34" charset="0"/>
              </a:rPr>
              <a:t> Neural </a:t>
            </a:r>
            <a:r>
              <a:rPr lang="fr-FR" altLang="fr-FR" sz="1800" err="1">
                <a:solidFill>
                  <a:schemeClr val="tx1"/>
                </a:solidFill>
                <a:latin typeface="Arial" panose="020B0604020202020204" pitchFamily="34" charset="0"/>
              </a:rPr>
              <a:t>Operator</a:t>
            </a:r>
            <a:r>
              <a:rPr lang="fr-FR" altLang="fr-FR" sz="1800">
                <a:solidFill>
                  <a:schemeClr val="tx1"/>
                </a:solidFill>
                <a:latin typeface="Arial" panose="020B0604020202020204" pitchFamily="34" charset="0"/>
              </a:rPr>
              <a:t> for Learning Partial </a:t>
            </a:r>
            <a:r>
              <a:rPr lang="fr-FR" altLang="fr-FR" sz="1800" err="1">
                <a:solidFill>
                  <a:schemeClr val="tx1"/>
                </a:solidFill>
                <a:latin typeface="Arial" panose="020B0604020202020204" pitchFamily="34" charset="0"/>
              </a:rPr>
              <a:t>Differential</a:t>
            </a:r>
            <a:r>
              <a:rPr lang="fr-FR" altLang="fr-FR" sz="1800">
                <a:solidFill>
                  <a:schemeClr val="tx1"/>
                </a:solidFill>
                <a:latin typeface="Arial" panose="020B0604020202020204" pitchFamily="34" charset="0"/>
              </a:rPr>
              <a:t> Equations. </a:t>
            </a:r>
            <a:r>
              <a:rPr lang="fr-FR" altLang="fr-FR" sz="1800" i="1">
                <a:solidFill>
                  <a:schemeClr val="tx1"/>
                </a:solidFill>
                <a:latin typeface="Arial" panose="020B0604020202020204" pitchFamily="34" charset="0"/>
              </a:rPr>
              <a:t>arXiv:2111.03794</a:t>
            </a:r>
            <a:r>
              <a:rPr lang="fr-FR" altLang="fr-FR" sz="1800">
                <a:solidFill>
                  <a:schemeClr val="tx1"/>
                </a:solidFill>
                <a:latin typeface="Arial" panose="020B0604020202020204" pitchFamily="34" charset="0"/>
              </a:rPr>
              <a:t>. </a:t>
            </a:r>
          </a:p>
          <a:p>
            <a:pPr lvl="0" eaLnBrk="0" fontAlgn="base" hangingPunct="0">
              <a:spcBef>
                <a:spcPct val="0"/>
              </a:spcBef>
              <a:spcAft>
                <a:spcPct val="0"/>
              </a:spcAft>
              <a:buClrTx/>
              <a:buFontTx/>
              <a:buChar char="•"/>
            </a:pPr>
            <a:r>
              <a:rPr lang="fr-FR" altLang="fr-FR" sz="1800" err="1">
                <a:solidFill>
                  <a:schemeClr val="tx1"/>
                </a:solidFill>
                <a:latin typeface="Arial" panose="020B0604020202020204" pitchFamily="34" charset="0"/>
              </a:rPr>
              <a:t>Raissi</a:t>
            </a:r>
            <a:r>
              <a:rPr lang="fr-FR" altLang="fr-FR" sz="1800">
                <a:solidFill>
                  <a:schemeClr val="tx1"/>
                </a:solidFill>
                <a:latin typeface="Arial" panose="020B0604020202020204" pitchFamily="34" charset="0"/>
              </a:rPr>
              <a:t>, M., </a:t>
            </a:r>
            <a:r>
              <a:rPr lang="fr-FR" altLang="fr-FR" sz="1800" err="1">
                <a:solidFill>
                  <a:schemeClr val="tx1"/>
                </a:solidFill>
                <a:latin typeface="Arial" panose="020B0604020202020204" pitchFamily="34" charset="0"/>
              </a:rPr>
              <a:t>Perdikaris</a:t>
            </a:r>
            <a:r>
              <a:rPr lang="fr-FR" altLang="fr-FR" sz="1800">
                <a:solidFill>
                  <a:schemeClr val="tx1"/>
                </a:solidFill>
                <a:latin typeface="Arial" panose="020B0604020202020204" pitchFamily="34" charset="0"/>
              </a:rPr>
              <a:t>, P., &amp; </a:t>
            </a:r>
            <a:r>
              <a:rPr lang="fr-FR" altLang="fr-FR" sz="1800" err="1">
                <a:solidFill>
                  <a:schemeClr val="tx1"/>
                </a:solidFill>
                <a:latin typeface="Arial" panose="020B0604020202020204" pitchFamily="34" charset="0"/>
              </a:rPr>
              <a:t>Karniadakis</a:t>
            </a:r>
            <a:r>
              <a:rPr lang="fr-FR" altLang="fr-FR" sz="1800">
                <a:solidFill>
                  <a:schemeClr val="tx1"/>
                </a:solidFill>
                <a:latin typeface="Arial" panose="020B0604020202020204" pitchFamily="34" charset="0"/>
              </a:rPr>
              <a:t>, G. E. (2019). </a:t>
            </a:r>
            <a:r>
              <a:rPr lang="fr-FR" altLang="fr-FR" sz="1800" err="1">
                <a:solidFill>
                  <a:schemeClr val="tx1"/>
                </a:solidFill>
                <a:latin typeface="Arial" panose="020B0604020202020204" pitchFamily="34" charset="0"/>
              </a:rPr>
              <a:t>Physics-informed</a:t>
            </a:r>
            <a:r>
              <a:rPr lang="fr-FR" altLang="fr-FR" sz="1800">
                <a:solidFill>
                  <a:schemeClr val="tx1"/>
                </a:solidFill>
                <a:latin typeface="Arial" panose="020B0604020202020204" pitchFamily="34" charset="0"/>
              </a:rPr>
              <a:t> neural networks: A </a:t>
            </a:r>
            <a:r>
              <a:rPr lang="fr-FR" altLang="fr-FR" sz="1800" err="1">
                <a:solidFill>
                  <a:schemeClr val="tx1"/>
                </a:solidFill>
                <a:latin typeface="Arial" panose="020B0604020202020204" pitchFamily="34" charset="0"/>
              </a:rPr>
              <a:t>deep</a:t>
            </a:r>
            <a:r>
              <a:rPr lang="fr-FR" altLang="fr-FR" sz="1800">
                <a:solidFill>
                  <a:schemeClr val="tx1"/>
                </a:solidFill>
                <a:latin typeface="Arial" panose="020B0604020202020204" pitchFamily="34" charset="0"/>
              </a:rPr>
              <a:t> </a:t>
            </a:r>
            <a:r>
              <a:rPr lang="fr-FR" altLang="fr-FR" sz="1800" err="1">
                <a:solidFill>
                  <a:schemeClr val="tx1"/>
                </a:solidFill>
                <a:latin typeface="Arial" panose="020B0604020202020204" pitchFamily="34" charset="0"/>
              </a:rPr>
              <a:t>learning</a:t>
            </a:r>
            <a:r>
              <a:rPr lang="fr-FR" altLang="fr-FR" sz="1800">
                <a:solidFill>
                  <a:schemeClr val="tx1"/>
                </a:solidFill>
                <a:latin typeface="Arial" panose="020B0604020202020204" pitchFamily="34" charset="0"/>
              </a:rPr>
              <a:t> </a:t>
            </a:r>
            <a:r>
              <a:rPr lang="fr-FR" altLang="fr-FR" sz="1800" err="1">
                <a:solidFill>
                  <a:schemeClr val="tx1"/>
                </a:solidFill>
                <a:latin typeface="Arial" panose="020B0604020202020204" pitchFamily="34" charset="0"/>
              </a:rPr>
              <a:t>framework</a:t>
            </a:r>
            <a:r>
              <a:rPr lang="fr-FR" altLang="fr-FR" sz="1800">
                <a:solidFill>
                  <a:schemeClr val="tx1"/>
                </a:solidFill>
                <a:latin typeface="Arial" panose="020B0604020202020204" pitchFamily="34" charset="0"/>
              </a:rPr>
              <a:t> for </a:t>
            </a:r>
            <a:r>
              <a:rPr lang="fr-FR" altLang="fr-FR" sz="1800" err="1">
                <a:solidFill>
                  <a:schemeClr val="tx1"/>
                </a:solidFill>
                <a:latin typeface="Arial" panose="020B0604020202020204" pitchFamily="34" charset="0"/>
              </a:rPr>
              <a:t>solving</a:t>
            </a:r>
            <a:r>
              <a:rPr lang="fr-FR" altLang="fr-FR" sz="1800">
                <a:solidFill>
                  <a:schemeClr val="tx1"/>
                </a:solidFill>
                <a:latin typeface="Arial" panose="020B0604020202020204" pitchFamily="34" charset="0"/>
              </a:rPr>
              <a:t> </a:t>
            </a:r>
            <a:r>
              <a:rPr lang="fr-FR" altLang="fr-FR" sz="1800" err="1">
                <a:solidFill>
                  <a:schemeClr val="tx1"/>
                </a:solidFill>
                <a:latin typeface="Arial" panose="020B0604020202020204" pitchFamily="34" charset="0"/>
              </a:rPr>
              <a:t>forward</a:t>
            </a:r>
            <a:r>
              <a:rPr lang="fr-FR" altLang="fr-FR" sz="1800">
                <a:solidFill>
                  <a:schemeClr val="tx1"/>
                </a:solidFill>
                <a:latin typeface="Arial" panose="020B0604020202020204" pitchFamily="34" charset="0"/>
              </a:rPr>
              <a:t> and inverse </a:t>
            </a:r>
            <a:r>
              <a:rPr lang="fr-FR" altLang="fr-FR" sz="1800" err="1">
                <a:solidFill>
                  <a:schemeClr val="tx1"/>
                </a:solidFill>
                <a:latin typeface="Arial" panose="020B0604020202020204" pitchFamily="34" charset="0"/>
              </a:rPr>
              <a:t>problems</a:t>
            </a:r>
            <a:r>
              <a:rPr lang="fr-FR" altLang="fr-FR" sz="1800">
                <a:solidFill>
                  <a:schemeClr val="tx1"/>
                </a:solidFill>
                <a:latin typeface="Arial" panose="020B0604020202020204" pitchFamily="34" charset="0"/>
              </a:rPr>
              <a:t> </a:t>
            </a:r>
            <a:r>
              <a:rPr lang="fr-FR" altLang="fr-FR" sz="1800" err="1">
                <a:solidFill>
                  <a:schemeClr val="tx1"/>
                </a:solidFill>
                <a:latin typeface="Arial" panose="020B0604020202020204" pitchFamily="34" charset="0"/>
              </a:rPr>
              <a:t>involving</a:t>
            </a:r>
            <a:r>
              <a:rPr lang="fr-FR" altLang="fr-FR" sz="1800">
                <a:solidFill>
                  <a:schemeClr val="tx1"/>
                </a:solidFill>
                <a:latin typeface="Arial" panose="020B0604020202020204" pitchFamily="34" charset="0"/>
              </a:rPr>
              <a:t> </a:t>
            </a:r>
            <a:r>
              <a:rPr lang="fr-FR" altLang="fr-FR" sz="1800" err="1">
                <a:solidFill>
                  <a:schemeClr val="tx1"/>
                </a:solidFill>
                <a:latin typeface="Arial" panose="020B0604020202020204" pitchFamily="34" charset="0"/>
              </a:rPr>
              <a:t>nonlinear</a:t>
            </a:r>
            <a:r>
              <a:rPr lang="fr-FR" altLang="fr-FR" sz="1800">
                <a:solidFill>
                  <a:schemeClr val="tx1"/>
                </a:solidFill>
                <a:latin typeface="Arial" panose="020B0604020202020204" pitchFamily="34" charset="0"/>
              </a:rPr>
              <a:t> partial </a:t>
            </a:r>
            <a:r>
              <a:rPr lang="fr-FR" altLang="fr-FR" sz="1800" err="1">
                <a:solidFill>
                  <a:schemeClr val="tx1"/>
                </a:solidFill>
                <a:latin typeface="Arial" panose="020B0604020202020204" pitchFamily="34" charset="0"/>
              </a:rPr>
              <a:t>differential</a:t>
            </a:r>
            <a:r>
              <a:rPr lang="fr-FR" altLang="fr-FR" sz="1800">
                <a:solidFill>
                  <a:schemeClr val="tx1"/>
                </a:solidFill>
                <a:latin typeface="Arial" panose="020B0604020202020204" pitchFamily="34" charset="0"/>
              </a:rPr>
              <a:t> </a:t>
            </a:r>
            <a:r>
              <a:rPr lang="fr-FR" altLang="fr-FR" sz="1800" err="1">
                <a:solidFill>
                  <a:schemeClr val="tx1"/>
                </a:solidFill>
                <a:latin typeface="Arial" panose="020B0604020202020204" pitchFamily="34" charset="0"/>
              </a:rPr>
              <a:t>equations</a:t>
            </a:r>
            <a:r>
              <a:rPr lang="fr-FR" altLang="fr-FR" sz="1800">
                <a:solidFill>
                  <a:schemeClr val="tx1"/>
                </a:solidFill>
                <a:latin typeface="Arial" panose="020B0604020202020204" pitchFamily="34" charset="0"/>
              </a:rPr>
              <a:t>. </a:t>
            </a:r>
            <a:r>
              <a:rPr lang="fr-FR" altLang="fr-FR" sz="1800" i="1">
                <a:solidFill>
                  <a:schemeClr val="tx1"/>
                </a:solidFill>
                <a:latin typeface="Arial" panose="020B0604020202020204" pitchFamily="34" charset="0"/>
              </a:rPr>
              <a:t>Journal of </a:t>
            </a:r>
            <a:r>
              <a:rPr lang="fr-FR" altLang="fr-FR" sz="1800" i="1" err="1">
                <a:solidFill>
                  <a:schemeClr val="tx1"/>
                </a:solidFill>
                <a:latin typeface="Arial" panose="020B0604020202020204" pitchFamily="34" charset="0"/>
              </a:rPr>
              <a:t>Computational</a:t>
            </a:r>
            <a:r>
              <a:rPr lang="fr-FR" altLang="fr-FR" sz="1800" i="1">
                <a:solidFill>
                  <a:schemeClr val="tx1"/>
                </a:solidFill>
                <a:latin typeface="Arial" panose="020B0604020202020204" pitchFamily="34" charset="0"/>
              </a:rPr>
              <a:t> </a:t>
            </a:r>
            <a:r>
              <a:rPr lang="fr-FR" altLang="fr-FR" sz="1800" i="1" err="1">
                <a:solidFill>
                  <a:schemeClr val="tx1"/>
                </a:solidFill>
                <a:latin typeface="Arial" panose="020B0604020202020204" pitchFamily="34" charset="0"/>
              </a:rPr>
              <a:t>Physics</a:t>
            </a:r>
            <a:r>
              <a:rPr lang="fr-FR" altLang="fr-FR" sz="1800">
                <a:solidFill>
                  <a:schemeClr val="tx1"/>
                </a:solidFill>
                <a:latin typeface="Arial" panose="020B0604020202020204" pitchFamily="34" charset="0"/>
              </a:rPr>
              <a:t>, 378, 686-707. </a:t>
            </a:r>
          </a:p>
          <a:p>
            <a:pPr lvl="0" eaLnBrk="0" fontAlgn="base" hangingPunct="0">
              <a:spcBef>
                <a:spcPct val="0"/>
              </a:spcBef>
              <a:spcAft>
                <a:spcPct val="0"/>
              </a:spcAft>
              <a:buClrTx/>
              <a:buFontTx/>
              <a:buChar char="•"/>
            </a:pPr>
            <a:r>
              <a:rPr lang="fr-FR" altLang="fr-FR" sz="1800">
                <a:solidFill>
                  <a:schemeClr val="tx1"/>
                </a:solidFill>
                <a:latin typeface="Arial" panose="020B0604020202020204" pitchFamily="34" charset="0"/>
              </a:rPr>
              <a:t>Aziz, K., &amp; </a:t>
            </a:r>
            <a:r>
              <a:rPr lang="fr-FR" altLang="fr-FR" sz="1800" err="1">
                <a:solidFill>
                  <a:schemeClr val="tx1"/>
                </a:solidFill>
                <a:latin typeface="Arial" panose="020B0604020202020204" pitchFamily="34" charset="0"/>
              </a:rPr>
              <a:t>Settari</a:t>
            </a:r>
            <a:r>
              <a:rPr lang="fr-FR" altLang="fr-FR" sz="1800">
                <a:solidFill>
                  <a:schemeClr val="tx1"/>
                </a:solidFill>
                <a:latin typeface="Arial" panose="020B0604020202020204" pitchFamily="34" charset="0"/>
              </a:rPr>
              <a:t>, A. (1979). </a:t>
            </a:r>
            <a:r>
              <a:rPr lang="fr-FR" altLang="fr-FR" sz="1800" i="1">
                <a:solidFill>
                  <a:schemeClr val="tx1"/>
                </a:solidFill>
                <a:latin typeface="Arial" panose="020B0604020202020204" pitchFamily="34" charset="0"/>
              </a:rPr>
              <a:t>Petroleum </a:t>
            </a:r>
            <a:r>
              <a:rPr lang="fr-FR" altLang="fr-FR" sz="1800" i="1" err="1">
                <a:solidFill>
                  <a:schemeClr val="tx1"/>
                </a:solidFill>
                <a:latin typeface="Arial" panose="020B0604020202020204" pitchFamily="34" charset="0"/>
              </a:rPr>
              <a:t>Reservoir</a:t>
            </a:r>
            <a:r>
              <a:rPr lang="fr-FR" altLang="fr-FR" sz="1800" i="1">
                <a:solidFill>
                  <a:schemeClr val="tx1"/>
                </a:solidFill>
                <a:latin typeface="Arial" panose="020B0604020202020204" pitchFamily="34" charset="0"/>
              </a:rPr>
              <a:t> Simulation</a:t>
            </a:r>
            <a:r>
              <a:rPr lang="fr-FR" altLang="fr-FR" sz="1800">
                <a:solidFill>
                  <a:schemeClr val="tx1"/>
                </a:solidFill>
                <a:latin typeface="Arial" panose="020B0604020202020204" pitchFamily="34" charset="0"/>
              </a:rPr>
              <a:t>. </a:t>
            </a:r>
            <a:r>
              <a:rPr lang="fr-FR" altLang="fr-FR" sz="1800" err="1">
                <a:solidFill>
                  <a:schemeClr val="tx1"/>
                </a:solidFill>
                <a:latin typeface="Arial" panose="020B0604020202020204" pitchFamily="34" charset="0"/>
              </a:rPr>
              <a:t>Applied</a:t>
            </a:r>
            <a:r>
              <a:rPr lang="fr-FR" altLang="fr-FR" sz="1800">
                <a:solidFill>
                  <a:schemeClr val="tx1"/>
                </a:solidFill>
                <a:latin typeface="Arial" panose="020B0604020202020204" pitchFamily="34" charset="0"/>
              </a:rPr>
              <a:t> Science Publishers. </a:t>
            </a:r>
          </a:p>
          <a:p>
            <a:pPr lvl="0" eaLnBrk="0" fontAlgn="base" hangingPunct="0">
              <a:spcBef>
                <a:spcPct val="0"/>
              </a:spcBef>
              <a:spcAft>
                <a:spcPct val="0"/>
              </a:spcAft>
              <a:buClrTx/>
              <a:buFontTx/>
              <a:buChar char="•"/>
            </a:pPr>
            <a:r>
              <a:rPr lang="fr-FR" altLang="fr-FR" sz="1800">
                <a:solidFill>
                  <a:schemeClr val="tx1"/>
                </a:solidFill>
                <a:latin typeface="Arial" panose="020B0604020202020204" pitchFamily="34" charset="0"/>
              </a:rPr>
              <a:t>Wang, S., Teng, Y., &amp; </a:t>
            </a:r>
            <a:r>
              <a:rPr lang="fr-FR" altLang="fr-FR" sz="1800" err="1">
                <a:solidFill>
                  <a:schemeClr val="tx1"/>
                </a:solidFill>
                <a:latin typeface="Arial" panose="020B0604020202020204" pitchFamily="34" charset="0"/>
              </a:rPr>
              <a:t>Perdikaris</a:t>
            </a:r>
            <a:r>
              <a:rPr lang="fr-FR" altLang="fr-FR" sz="1800">
                <a:solidFill>
                  <a:schemeClr val="tx1"/>
                </a:solidFill>
                <a:latin typeface="Arial" panose="020B0604020202020204" pitchFamily="34" charset="0"/>
              </a:rPr>
              <a:t>, P. (2021). </a:t>
            </a:r>
            <a:r>
              <a:rPr lang="fr-FR" altLang="fr-FR" sz="1800" err="1">
                <a:solidFill>
                  <a:schemeClr val="tx1"/>
                </a:solidFill>
                <a:latin typeface="Arial" panose="020B0604020202020204" pitchFamily="34" charset="0"/>
              </a:rPr>
              <a:t>Understanding</a:t>
            </a:r>
            <a:r>
              <a:rPr lang="fr-FR" altLang="fr-FR" sz="1800">
                <a:solidFill>
                  <a:schemeClr val="tx1"/>
                </a:solidFill>
                <a:latin typeface="Arial" panose="020B0604020202020204" pitchFamily="34" charset="0"/>
              </a:rPr>
              <a:t> and </a:t>
            </a:r>
            <a:r>
              <a:rPr lang="fr-FR" altLang="fr-FR" sz="1800" err="1">
                <a:solidFill>
                  <a:schemeClr val="tx1"/>
                </a:solidFill>
                <a:latin typeface="Arial" panose="020B0604020202020204" pitchFamily="34" charset="0"/>
              </a:rPr>
              <a:t>mitigating</a:t>
            </a:r>
            <a:r>
              <a:rPr lang="fr-FR" altLang="fr-FR" sz="1800">
                <a:solidFill>
                  <a:schemeClr val="tx1"/>
                </a:solidFill>
                <a:latin typeface="Arial" panose="020B0604020202020204" pitchFamily="34" charset="0"/>
              </a:rPr>
              <a:t> gradient flow pathologies in </a:t>
            </a:r>
            <a:r>
              <a:rPr lang="fr-FR" altLang="fr-FR" sz="1800" err="1">
                <a:solidFill>
                  <a:schemeClr val="tx1"/>
                </a:solidFill>
                <a:latin typeface="Arial" panose="020B0604020202020204" pitchFamily="34" charset="0"/>
              </a:rPr>
              <a:t>physics-informed</a:t>
            </a:r>
            <a:r>
              <a:rPr lang="fr-FR" altLang="fr-FR" sz="1800">
                <a:solidFill>
                  <a:schemeClr val="tx1"/>
                </a:solidFill>
                <a:latin typeface="Arial" panose="020B0604020202020204" pitchFamily="34" charset="0"/>
              </a:rPr>
              <a:t> neural networks. </a:t>
            </a:r>
            <a:r>
              <a:rPr lang="fr-FR" altLang="fr-FR" sz="1800" i="1">
                <a:solidFill>
                  <a:schemeClr val="tx1"/>
                </a:solidFill>
                <a:latin typeface="Arial" panose="020B0604020202020204" pitchFamily="34" charset="0"/>
              </a:rPr>
              <a:t>SIAM Journal on Scientific </a:t>
            </a:r>
            <a:r>
              <a:rPr lang="fr-FR" altLang="fr-FR" sz="1800" i="1" err="1">
                <a:solidFill>
                  <a:schemeClr val="tx1"/>
                </a:solidFill>
                <a:latin typeface="Arial" panose="020B0604020202020204" pitchFamily="34" charset="0"/>
              </a:rPr>
              <a:t>Computing</a:t>
            </a:r>
            <a:r>
              <a:rPr lang="fr-FR" altLang="fr-FR" sz="1800">
                <a:solidFill>
                  <a:schemeClr val="tx1"/>
                </a:solidFill>
                <a:latin typeface="Arial" panose="020B0604020202020204" pitchFamily="34" charset="0"/>
              </a:rPr>
              <a:t>, 43(5), A3055-A3081. </a:t>
            </a:r>
          </a:p>
        </p:txBody>
      </p:sp>
    </p:spTree>
    <p:extLst>
      <p:ext uri="{BB962C8B-B14F-4D97-AF65-F5344CB8AC3E}">
        <p14:creationId xmlns:p14="http://schemas.microsoft.com/office/powerpoint/2010/main" val="136842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5"/>
        <p:cNvGrpSpPr/>
        <p:nvPr/>
      </p:nvGrpSpPr>
      <p:grpSpPr>
        <a:xfrm>
          <a:off x="0" y="0"/>
          <a:ext cx="0" cy="0"/>
          <a:chOff x="0" y="0"/>
          <a:chExt cx="0" cy="0"/>
        </a:xfrm>
      </p:grpSpPr>
      <p:sp>
        <p:nvSpPr>
          <p:cNvPr id="506" name="Google Shape;506;p55"/>
          <p:cNvSpPr txBox="1">
            <a:spLocks noGrp="1"/>
          </p:cNvSpPr>
          <p:nvPr>
            <p:ph type="title"/>
          </p:nvPr>
        </p:nvSpPr>
        <p:spPr>
          <a:xfrm>
            <a:off x="1916075" y="3069150"/>
            <a:ext cx="3904500" cy="5373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Meet the team</a:t>
            </a:r>
            <a:endParaRPr/>
          </a:p>
        </p:txBody>
      </p:sp>
      <p:sp>
        <p:nvSpPr>
          <p:cNvPr id="507" name="Google Shape;507;p55"/>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Technology of Science Informed Machine Learning</a:t>
            </a:r>
            <a:endParaRPr/>
          </a:p>
          <a:p>
            <a:pPr marL="0" lvl="0" indent="0" algn="l" rtl="0">
              <a:spcBef>
                <a:spcPts val="0"/>
              </a:spcBef>
              <a:spcAft>
                <a:spcPts val="0"/>
              </a:spcAft>
              <a:buNone/>
            </a:pPr>
            <a:endParaRPr/>
          </a:p>
        </p:txBody>
      </p:sp>
      <p:sp>
        <p:nvSpPr>
          <p:cNvPr id="508" name="Google Shape;508;p55"/>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chemeClr val="dk1"/>
              </a:buClr>
              <a:buSzPts val="1100"/>
              <a:buFont typeface="Arial"/>
              <a:buNone/>
            </a:pPr>
            <a:r>
              <a:rPr lang="en"/>
              <a:t>Term 5 , 2025</a:t>
            </a:r>
            <a:endParaRPr/>
          </a:p>
          <a:p>
            <a:pPr marL="0" lvl="0" indent="0" algn="r" rtl="0">
              <a:spcBef>
                <a:spcPts val="0"/>
              </a:spcBef>
              <a:spcAft>
                <a:spcPts val="0"/>
              </a:spcAft>
              <a:buNone/>
            </a:pPr>
            <a:endParaRPr/>
          </a:p>
        </p:txBody>
      </p:sp>
      <p:sp>
        <p:nvSpPr>
          <p:cNvPr id="509" name="Google Shape;509;p55"/>
          <p:cNvSpPr txBox="1">
            <a:spLocks noGrp="1"/>
          </p:cNvSpPr>
          <p:nvPr>
            <p:ph type="subTitle" idx="8"/>
          </p:nvPr>
        </p:nvSpPr>
        <p:spPr>
          <a:xfrm>
            <a:off x="7228200" y="333925"/>
            <a:ext cx="1915800" cy="720300"/>
          </a:xfrm>
          <a:prstGeom prst="rect">
            <a:avLst/>
          </a:prstGeom>
        </p:spPr>
        <p:txBody>
          <a:bodyPr spcFirstLastPara="1" wrap="square" lIns="0" tIns="0" rIns="91425" bIns="0" anchor="b" anchorCtr="0">
            <a:noAutofit/>
          </a:bodyPr>
          <a:lstStyle/>
          <a:p>
            <a:pPr marL="0" lvl="0" indent="0" algn="ctr" rtl="0">
              <a:spcBef>
                <a:spcPts val="0"/>
              </a:spcBef>
              <a:spcAft>
                <a:spcPts val="0"/>
              </a:spcAft>
              <a:buClr>
                <a:schemeClr val="dk1"/>
              </a:buClr>
              <a:buSzPts val="1100"/>
              <a:buFont typeface="Arial"/>
              <a:buNone/>
            </a:pPr>
            <a:r>
              <a:rPr lang="en" sz="1500">
                <a:solidFill>
                  <a:schemeClr val="lt1"/>
                </a:solidFill>
                <a:latin typeface="Urbanist"/>
                <a:ea typeface="Urbanist"/>
                <a:cs typeface="Urbanist"/>
                <a:sym typeface="Urbanist"/>
              </a:rPr>
              <a:t>Akmuhammet Gurbangeldiyev</a:t>
            </a:r>
            <a:endParaRPr sz="1500">
              <a:solidFill>
                <a:schemeClr val="lt1"/>
              </a:solidFill>
              <a:latin typeface="Urbanist"/>
              <a:ea typeface="Urbanist"/>
              <a:cs typeface="Urbanist"/>
              <a:sym typeface="Urbanist"/>
            </a:endParaRPr>
          </a:p>
          <a:p>
            <a:pPr marL="0" lvl="0" indent="0" algn="l" rtl="0">
              <a:spcBef>
                <a:spcPts val="0"/>
              </a:spcBef>
              <a:spcAft>
                <a:spcPts val="0"/>
              </a:spcAft>
              <a:buNone/>
            </a:pPr>
            <a:endParaRPr/>
          </a:p>
        </p:txBody>
      </p:sp>
      <p:pic>
        <p:nvPicPr>
          <p:cNvPr id="510" name="Google Shape;510;p55"/>
          <p:cNvPicPr preferRelativeResize="0"/>
          <p:nvPr/>
        </p:nvPicPr>
        <p:blipFill rotWithShape="1">
          <a:blip r:embed="rId4">
            <a:alphaModFix/>
          </a:blip>
          <a:srcRect l="23071" t="38126" r="19004" b="10869"/>
          <a:stretch/>
        </p:blipFill>
        <p:spPr>
          <a:xfrm>
            <a:off x="6034900" y="44750"/>
            <a:ext cx="1370400" cy="1608900"/>
          </a:xfrm>
          <a:prstGeom prst="ellipse">
            <a:avLst/>
          </a:prstGeom>
          <a:noFill/>
          <a:ln>
            <a:noFill/>
          </a:ln>
        </p:spPr>
      </p:pic>
      <p:pic>
        <p:nvPicPr>
          <p:cNvPr id="511" name="Google Shape;511;p55"/>
          <p:cNvPicPr preferRelativeResize="0"/>
          <p:nvPr/>
        </p:nvPicPr>
        <p:blipFill rotWithShape="1">
          <a:blip r:embed="rId5">
            <a:alphaModFix/>
          </a:blip>
          <a:srcRect l="27975" t="27609" r="22094" b="27591"/>
          <a:stretch/>
        </p:blipFill>
        <p:spPr>
          <a:xfrm>
            <a:off x="76475" y="44750"/>
            <a:ext cx="1473000" cy="1761900"/>
          </a:xfrm>
          <a:prstGeom prst="ellipse">
            <a:avLst/>
          </a:prstGeom>
          <a:noFill/>
          <a:ln>
            <a:noFill/>
          </a:ln>
        </p:spPr>
      </p:pic>
      <p:sp>
        <p:nvSpPr>
          <p:cNvPr id="512" name="Google Shape;512;p55"/>
          <p:cNvSpPr txBox="1">
            <a:spLocks noGrp="1"/>
          </p:cNvSpPr>
          <p:nvPr>
            <p:ph type="subTitle" idx="8"/>
          </p:nvPr>
        </p:nvSpPr>
        <p:spPr>
          <a:xfrm>
            <a:off x="1851900" y="540325"/>
            <a:ext cx="1211400" cy="513900"/>
          </a:xfrm>
          <a:prstGeom prst="rect">
            <a:avLst/>
          </a:prstGeom>
          <a:noFill/>
        </p:spPr>
        <p:txBody>
          <a:bodyPr spcFirstLastPara="1" wrap="square" lIns="0" tIns="0" rIns="91425" bIns="0" anchor="b" anchorCtr="0">
            <a:noAutofit/>
          </a:bodyPr>
          <a:lstStyle/>
          <a:p>
            <a:pPr marL="0" lvl="0" indent="0" algn="l" rtl="0">
              <a:spcBef>
                <a:spcPts val="0"/>
              </a:spcBef>
              <a:spcAft>
                <a:spcPts val="0"/>
              </a:spcAft>
              <a:buNone/>
            </a:pPr>
            <a:r>
              <a:rPr lang="en" sz="1500">
                <a:solidFill>
                  <a:schemeClr val="lt1"/>
                </a:solidFill>
                <a:latin typeface="Urbanist"/>
                <a:ea typeface="Urbanist"/>
                <a:cs typeface="Urbanist"/>
                <a:sym typeface="Urbanist"/>
              </a:rPr>
              <a:t>Arofenitra Rarivonjy</a:t>
            </a:r>
            <a:endParaRPr sz="1500">
              <a:solidFill>
                <a:schemeClr val="lt1"/>
              </a:solidFill>
              <a:latin typeface="Urbanist"/>
              <a:ea typeface="Urbanist"/>
              <a:cs typeface="Urbanist"/>
              <a:sym typeface="Urbanist"/>
            </a:endParaRPr>
          </a:p>
        </p:txBody>
      </p:sp>
      <p:pic>
        <p:nvPicPr>
          <p:cNvPr id="513" name="Google Shape;513;p55"/>
          <p:cNvPicPr preferRelativeResize="0"/>
          <p:nvPr/>
        </p:nvPicPr>
        <p:blipFill>
          <a:blip r:embed="rId6">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228600" y="234750"/>
            <a:ext cx="3904500" cy="981900"/>
          </a:xfrm>
          <a:prstGeom prst="rect">
            <a:avLst/>
          </a:prstGeom>
        </p:spPr>
        <p:txBody>
          <a:bodyPr spcFirstLastPara="1" wrap="square" lIns="0" tIns="0" rIns="91425" bIns="91425" anchor="t" anchorCtr="0">
            <a:spAutoFit/>
          </a:bodyPr>
          <a:lstStyle/>
          <a:p>
            <a:pPr marL="457200" lvl="0" indent="-419100" algn="l" rtl="0">
              <a:spcBef>
                <a:spcPts val="0"/>
              </a:spcBef>
              <a:spcAft>
                <a:spcPts val="0"/>
              </a:spcAft>
              <a:buSzPts val="3000"/>
              <a:buAutoNum type="arabicPeriod"/>
            </a:pPr>
            <a:r>
              <a:rPr lang="en"/>
              <a:t>Introduction : Background</a:t>
            </a:r>
            <a:endParaRPr/>
          </a:p>
        </p:txBody>
      </p:sp>
      <p:sp>
        <p:nvSpPr>
          <p:cNvPr id="519" name="Google Shape;519;p56"/>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20" name="Google Shape;520;p56"/>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21" name="Google Shape;521;p56"/>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sp>
        <p:nvSpPr>
          <p:cNvPr id="522" name="Google Shape;522;p56"/>
          <p:cNvSpPr txBox="1"/>
          <p:nvPr/>
        </p:nvSpPr>
        <p:spPr>
          <a:xfrm>
            <a:off x="228600" y="1895400"/>
            <a:ext cx="5351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Reservoir simulation is critical for optimizing oil and gas production. PINN offers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Embedding physical laws directly into the loss function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Providing continuous solutions in space and time</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Enabling efficient forward and inverse problem solving</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Reducing computational cost for parametric studies</a:t>
            </a: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523" name="Google Shape;523;p56"/>
          <p:cNvPicPr preferRelativeResize="0"/>
          <p:nvPr/>
        </p:nvPicPr>
        <p:blipFill>
          <a:blip r:embed="rId4">
            <a:alphaModFix/>
          </a:blip>
          <a:stretch>
            <a:fillRect/>
          </a:stretch>
        </p:blipFill>
        <p:spPr>
          <a:xfrm>
            <a:off x="5749840" y="0"/>
            <a:ext cx="3394161" cy="244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7"/>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29" name="Google Shape;529;p57"/>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30" name="Google Shape;530;p57"/>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p:sp>
        <p:nvSpPr>
          <p:cNvPr id="531" name="Google Shape;531;p57"/>
          <p:cNvSpPr txBox="1"/>
          <p:nvPr/>
        </p:nvSpPr>
        <p:spPr>
          <a:xfrm>
            <a:off x="3404800" y="0"/>
            <a:ext cx="5739300" cy="2031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AutoNum type="arabicPeriod"/>
            </a:pPr>
            <a:r>
              <a:rPr lang="en" sz="1500">
                <a:solidFill>
                  <a:schemeClr val="lt1"/>
                </a:solidFill>
              </a:rPr>
              <a:t>Develop a PINN framework for reservoir pressure prediction</a:t>
            </a:r>
            <a:endParaRPr sz="1500">
              <a:solidFill>
                <a:schemeClr val="lt1"/>
              </a:solidFill>
            </a:endParaRPr>
          </a:p>
          <a:p>
            <a:pPr marL="457200" lvl="0" indent="-323850" algn="l" rtl="0">
              <a:spcBef>
                <a:spcPts val="0"/>
              </a:spcBef>
              <a:spcAft>
                <a:spcPts val="0"/>
              </a:spcAft>
              <a:buClr>
                <a:schemeClr val="lt1"/>
              </a:buClr>
              <a:buSzPts val="1500"/>
              <a:buAutoNum type="arabicPeriod"/>
            </a:pPr>
            <a:r>
              <a:rPr lang="en" sz="1500">
                <a:solidFill>
                  <a:schemeClr val="lt1"/>
                </a:solidFill>
              </a:rPr>
              <a:t>Implement physics-informed loss functions incorporating PDEs and boundary conditions</a:t>
            </a:r>
            <a:endParaRPr sz="1500">
              <a:solidFill>
                <a:schemeClr val="lt1"/>
              </a:solidFill>
            </a:endParaRPr>
          </a:p>
          <a:p>
            <a:pPr marL="457200" lvl="0" indent="-323850" algn="l" rtl="0">
              <a:spcBef>
                <a:spcPts val="0"/>
              </a:spcBef>
              <a:spcAft>
                <a:spcPts val="0"/>
              </a:spcAft>
              <a:buClr>
                <a:schemeClr val="lt1"/>
              </a:buClr>
              <a:buSzPts val="1500"/>
              <a:buAutoNum type="arabicPeriod"/>
            </a:pPr>
            <a:r>
              <a:rPr lang="en" sz="1500">
                <a:solidFill>
                  <a:schemeClr val="lt1"/>
                </a:solidFill>
              </a:rPr>
              <a:t>Train and validate models for single-well and multi-well scenarios</a:t>
            </a:r>
            <a:endParaRPr sz="1500">
              <a:solidFill>
                <a:schemeClr val="lt1"/>
              </a:solidFill>
            </a:endParaRPr>
          </a:p>
          <a:p>
            <a:pPr marL="457200" lvl="0" indent="-323850" algn="l" rtl="0">
              <a:spcBef>
                <a:spcPts val="0"/>
              </a:spcBef>
              <a:spcAft>
                <a:spcPts val="0"/>
              </a:spcAft>
              <a:buClr>
                <a:schemeClr val="lt1"/>
              </a:buClr>
              <a:buSzPts val="1500"/>
              <a:buAutoNum type="arabicPeriod"/>
            </a:pPr>
            <a:r>
              <a:rPr lang="en" sz="1500">
                <a:solidFill>
                  <a:schemeClr val="lt1"/>
                </a:solidFill>
              </a:rPr>
              <a:t>Compare performance and analyze pressure field characteristics</a:t>
            </a:r>
            <a:endParaRPr sz="1500">
              <a:solidFill>
                <a:schemeClr val="lt1"/>
              </a:solidFill>
            </a:endParaRPr>
          </a:p>
          <a:p>
            <a:pPr marL="0" lvl="0" indent="0" algn="l" rtl="0">
              <a:spcBef>
                <a:spcPts val="0"/>
              </a:spcBef>
              <a:spcAft>
                <a:spcPts val="0"/>
              </a:spcAft>
              <a:buNone/>
            </a:pPr>
            <a:endParaRPr sz="1500">
              <a:solidFill>
                <a:schemeClr val="lt1"/>
              </a:solidFill>
            </a:endParaRPr>
          </a:p>
        </p:txBody>
      </p:sp>
      <p:pic>
        <p:nvPicPr>
          <p:cNvPr id="532" name="Google Shape;532;p57"/>
          <p:cNvPicPr preferRelativeResize="0"/>
          <p:nvPr/>
        </p:nvPicPr>
        <p:blipFill>
          <a:blip r:embed="rId4">
            <a:alphaModFix/>
          </a:blip>
          <a:stretch>
            <a:fillRect/>
          </a:stretch>
        </p:blipFill>
        <p:spPr>
          <a:xfrm>
            <a:off x="0" y="0"/>
            <a:ext cx="3259200" cy="1833300"/>
          </a:xfrm>
          <a:prstGeom prst="rect">
            <a:avLst/>
          </a:prstGeom>
          <a:noFill/>
          <a:ln>
            <a:noFill/>
          </a:ln>
        </p:spPr>
      </p:pic>
      <p:sp>
        <p:nvSpPr>
          <p:cNvPr id="533" name="Google Shape;533;p57"/>
          <p:cNvSpPr txBox="1"/>
          <p:nvPr/>
        </p:nvSpPr>
        <p:spPr>
          <a:xfrm>
            <a:off x="1454050" y="2519775"/>
            <a:ext cx="5775900" cy="1262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Scope of the Research :</a:t>
            </a:r>
            <a:endParaRPr b="1"/>
          </a:p>
          <a:p>
            <a:pPr marL="0" lvl="0" indent="0" algn="l" rtl="0">
              <a:spcBef>
                <a:spcPts val="0"/>
              </a:spcBef>
              <a:spcAft>
                <a:spcPts val="0"/>
              </a:spcAft>
              <a:buNone/>
            </a:pPr>
            <a:r>
              <a:rPr lang="en"/>
              <a:t>This study focuses on 2D horizontal reservoir flow with incompressible fluid assumptions. The governing equation is the diffusivity equation, which describes pressure propagation in porous media.</a:t>
            </a:r>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7">
          <a:extLst>
            <a:ext uri="{FF2B5EF4-FFF2-40B4-BE49-F238E27FC236}">
              <a16:creationId xmlns:a16="http://schemas.microsoft.com/office/drawing/2014/main" id="{98B0AC9C-6452-BC38-4A48-829EF2FADE56}"/>
            </a:ext>
          </a:extLst>
        </p:cNvPr>
        <p:cNvGrpSpPr/>
        <p:nvPr/>
      </p:nvGrpSpPr>
      <p:grpSpPr>
        <a:xfrm>
          <a:off x="0" y="0"/>
          <a:ext cx="0" cy="0"/>
          <a:chOff x="0" y="0"/>
          <a:chExt cx="0" cy="0"/>
        </a:xfrm>
      </p:grpSpPr>
      <p:sp>
        <p:nvSpPr>
          <p:cNvPr id="538" name="Google Shape;538;p58">
            <a:extLst>
              <a:ext uri="{FF2B5EF4-FFF2-40B4-BE49-F238E27FC236}">
                <a16:creationId xmlns:a16="http://schemas.microsoft.com/office/drawing/2014/main" id="{783F20E4-2983-896E-B968-E860AEA5D531}"/>
              </a:ext>
            </a:extLst>
          </p:cNvPr>
          <p:cNvSpPr txBox="1">
            <a:spLocks noGrp="1"/>
          </p:cNvSpPr>
          <p:nvPr>
            <p:ph type="title"/>
          </p:nvPr>
        </p:nvSpPr>
        <p:spPr>
          <a:xfrm>
            <a:off x="228600" y="234750"/>
            <a:ext cx="3904500" cy="5373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2. Methodology</a:t>
            </a:r>
            <a:endParaRPr/>
          </a:p>
        </p:txBody>
      </p:sp>
      <p:sp>
        <p:nvSpPr>
          <p:cNvPr id="539" name="Google Shape;539;p58">
            <a:extLst>
              <a:ext uri="{FF2B5EF4-FFF2-40B4-BE49-F238E27FC236}">
                <a16:creationId xmlns:a16="http://schemas.microsoft.com/office/drawing/2014/main" id="{C2B7AD7A-A89A-9F63-CCA0-4F0E280957B9}"/>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0" name="Google Shape;540;p58">
            <a:extLst>
              <a:ext uri="{FF2B5EF4-FFF2-40B4-BE49-F238E27FC236}">
                <a16:creationId xmlns:a16="http://schemas.microsoft.com/office/drawing/2014/main" id="{6FEFC568-12D2-C59D-BD42-28E65AE04C81}"/>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41" name="Google Shape;541;p58">
            <a:extLst>
              <a:ext uri="{FF2B5EF4-FFF2-40B4-BE49-F238E27FC236}">
                <a16:creationId xmlns:a16="http://schemas.microsoft.com/office/drawing/2014/main" id="{4F474548-4A81-2096-446F-6AE5B37F5EEF}"/>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542" name="Google Shape;542;p58">
                <a:extLst>
                  <a:ext uri="{FF2B5EF4-FFF2-40B4-BE49-F238E27FC236}">
                    <a16:creationId xmlns:a16="http://schemas.microsoft.com/office/drawing/2014/main" id="{6B0846EF-9D8D-0318-08F4-4D9ADC047CDF}"/>
                  </a:ext>
                </a:extLst>
              </p:cNvPr>
              <p:cNvSpPr txBox="1"/>
              <p:nvPr/>
            </p:nvSpPr>
            <p:spPr>
              <a:xfrm>
                <a:off x="640080" y="865881"/>
                <a:ext cx="7618800" cy="336012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endParaRPr lang="fr-FR">
                  <a:latin typeface="+mj-lt"/>
                </a:endParaRPr>
              </a:p>
              <a:p>
                <a:pPr lvl="0">
                  <a:lnSpc>
                    <a:spcPct val="135714"/>
                  </a:lnSpc>
                  <a:buClr>
                    <a:schemeClr val="dk1"/>
                  </a:buClr>
                  <a:buSzPts val="1100"/>
                </a:pPr>
                <a:r>
                  <a:rPr lang="fr-FR" sz="1050">
                    <a:solidFill>
                      <a:srgbClr val="24292E"/>
                    </a:solidFill>
                    <a:highlight>
                      <a:srgbClr val="FFFFFF"/>
                    </a:highlight>
                    <a:latin typeface="+mj-lt"/>
                    <a:ea typeface="Courier New"/>
                    <a:cs typeface="Courier New"/>
                    <a:sym typeface="Courier New"/>
                  </a:rPr>
                  <a:t>We model pressure dynamics </a:t>
                </a:r>
                <a14:m>
                  <m:oMath xmlns:m="http://schemas.openxmlformats.org/officeDocument/2006/math">
                    <m:r>
                      <a:rPr lang="fr-FR" sz="1050" i="1" dirty="0">
                        <a:solidFill>
                          <a:srgbClr val="24292E"/>
                        </a:solidFill>
                        <a:highlight>
                          <a:srgbClr val="FFFFFF"/>
                        </a:highlight>
                        <a:latin typeface="Cambria Math" panose="02040503050406030204" pitchFamily="18" charset="0"/>
                        <a:ea typeface="Courier New"/>
                        <a:cs typeface="Courier New"/>
                        <a:sym typeface="Courier New"/>
                      </a:rPr>
                      <m:t>𝑝</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𝑥</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 </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𝑦</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 </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𝑡</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m:t>
                    </m:r>
                  </m:oMath>
                </a14:m>
                <a:r>
                  <a:rPr lang="fr-FR" sz="1050">
                    <a:solidFill>
                      <a:srgbClr val="24292E"/>
                    </a:solidFill>
                    <a:highlight>
                      <a:srgbClr val="FFFFFF"/>
                    </a:highlight>
                    <a:latin typeface="+mj-lt"/>
                    <a:ea typeface="Courier New"/>
                    <a:cs typeface="Courier New"/>
                    <a:sym typeface="Courier New"/>
                  </a:rPr>
                  <a:t> in a 2D oil reservoir defined over the domain </a:t>
                </a:r>
                <a14:m>
                  <m:oMath xmlns:m="http://schemas.openxmlformats.org/officeDocument/2006/math">
                    <m:d>
                      <m:dPr>
                        <m:begChr m:val="["/>
                        <m:endChr m:val="]"/>
                        <m:ctrlPr>
                          <a:rPr lang="ar-AE" sz="1050" i="1" dirty="0" smtClean="0">
                            <a:solidFill>
                              <a:srgbClr val="24292E"/>
                            </a:solidFill>
                            <a:highlight>
                              <a:srgbClr val="FFFFFF"/>
                            </a:highlight>
                            <a:latin typeface="Cambria Math" panose="02040503050406030204" pitchFamily="18" charset="0"/>
                            <a:ea typeface="Courier New"/>
                            <a:cs typeface="Courier New"/>
                            <a:sym typeface="Courier New"/>
                          </a:rPr>
                        </m:ctrlPr>
                      </m:dPr>
                      <m:e>
                        <m:r>
                          <a:rPr lang="ar-AE" sz="1050" i="1" dirty="0">
                            <a:solidFill>
                              <a:srgbClr val="005CC5"/>
                            </a:solidFill>
                            <a:highlight>
                              <a:srgbClr val="FFFFFF"/>
                            </a:highlight>
                            <a:latin typeface="Cambria Math" panose="02040503050406030204" pitchFamily="18" charset="0"/>
                            <a:ea typeface="Courier New"/>
                            <a:cs typeface="Courier New"/>
                            <a:sym typeface="Courier New"/>
                          </a:rPr>
                          <m:t>0</m:t>
                        </m:r>
                        <m:r>
                          <a:rPr lang="ar-AE" sz="1050" i="1" dirty="0">
                            <a:solidFill>
                              <a:srgbClr val="24292E"/>
                            </a:solidFill>
                            <a:highlight>
                              <a:srgbClr val="FFFFFF"/>
                            </a:highlight>
                            <a:latin typeface="Cambria Math" panose="02040503050406030204" pitchFamily="18" charset="0"/>
                            <a:ea typeface="Courier New"/>
                            <a:cs typeface="Courier New"/>
                            <a:sym typeface="Courier New"/>
                          </a:rPr>
                          <m:t>, </m:t>
                        </m:r>
                        <m:r>
                          <a:rPr lang="ar-AE" sz="1050" i="1" dirty="0">
                            <a:solidFill>
                              <a:srgbClr val="005CC5"/>
                            </a:solidFill>
                            <a:highlight>
                              <a:srgbClr val="FFFFFF"/>
                            </a:highlight>
                            <a:latin typeface="Cambria Math" panose="02040503050406030204" pitchFamily="18" charset="0"/>
                            <a:ea typeface="Courier New"/>
                            <a:cs typeface="Courier New"/>
                            <a:sym typeface="Courier New"/>
                          </a:rPr>
                          <m:t>1</m:t>
                        </m:r>
                      </m:e>
                    </m:d>
                    <m:r>
                      <a:rPr lang="ar-AE" sz="1050" i="1" dirty="0" smtClean="0">
                        <a:solidFill>
                          <a:srgbClr val="005CC5"/>
                        </a:solidFill>
                        <a:highlight>
                          <a:srgbClr val="FFFFFF"/>
                        </a:highlight>
                        <a:latin typeface="Cambria Math" panose="02040503050406030204" pitchFamily="18" charset="0"/>
                        <a:ea typeface="Courier New"/>
                        <a:cs typeface="Courier New"/>
                        <a:sym typeface="Courier New"/>
                      </a:rPr>
                      <m:t>×</m:t>
                    </m:r>
                    <m:r>
                      <a:rPr lang="ar-AE" sz="1050" i="1" dirty="0">
                        <a:solidFill>
                          <a:srgbClr val="24292E"/>
                        </a:solidFill>
                        <a:highlight>
                          <a:srgbClr val="FFFFFF"/>
                        </a:highlight>
                        <a:latin typeface="Cambria Math" panose="02040503050406030204" pitchFamily="18" charset="0"/>
                        <a:ea typeface="Courier New"/>
                        <a:cs typeface="Courier New"/>
                        <a:sym typeface="Courier New"/>
                      </a:rPr>
                      <m:t>[</m:t>
                    </m:r>
                    <m:r>
                      <a:rPr lang="ar-AE" sz="1050" i="1" dirty="0">
                        <a:solidFill>
                          <a:srgbClr val="005CC5"/>
                        </a:solidFill>
                        <a:highlight>
                          <a:srgbClr val="FFFFFF"/>
                        </a:highlight>
                        <a:latin typeface="Cambria Math" panose="02040503050406030204" pitchFamily="18" charset="0"/>
                        <a:ea typeface="Courier New"/>
                        <a:cs typeface="Courier New"/>
                        <a:sym typeface="Courier New"/>
                      </a:rPr>
                      <m:t>0</m:t>
                    </m:r>
                    <m:r>
                      <a:rPr lang="ar-AE" sz="1050" i="1" dirty="0">
                        <a:solidFill>
                          <a:srgbClr val="24292E"/>
                        </a:solidFill>
                        <a:highlight>
                          <a:srgbClr val="FFFFFF"/>
                        </a:highlight>
                        <a:latin typeface="Cambria Math" panose="02040503050406030204" pitchFamily="18" charset="0"/>
                        <a:ea typeface="Courier New"/>
                        <a:cs typeface="Courier New"/>
                        <a:sym typeface="Courier New"/>
                      </a:rPr>
                      <m:t>, </m:t>
                    </m:r>
                    <m:r>
                      <a:rPr lang="ar-AE" sz="1050" i="1" dirty="0">
                        <a:solidFill>
                          <a:srgbClr val="005CC5"/>
                        </a:solidFill>
                        <a:highlight>
                          <a:srgbClr val="FFFFFF"/>
                        </a:highlight>
                        <a:latin typeface="Cambria Math" panose="02040503050406030204" pitchFamily="18" charset="0"/>
                        <a:ea typeface="Courier New"/>
                        <a:cs typeface="Courier New"/>
                        <a:sym typeface="Courier New"/>
                      </a:rPr>
                      <m:t>1</m:t>
                    </m:r>
                    <m:r>
                      <a:rPr lang="ar-AE" sz="1050" i="1" dirty="0" smtClean="0">
                        <a:solidFill>
                          <a:srgbClr val="24292E"/>
                        </a:solidFill>
                        <a:highlight>
                          <a:srgbClr val="FFFFFF"/>
                        </a:highlight>
                        <a:latin typeface="Cambria Math" panose="02040503050406030204" pitchFamily="18" charset="0"/>
                        <a:ea typeface="Courier New"/>
                        <a:cs typeface="Courier New"/>
                        <a:sym typeface="Courier New"/>
                      </a:rPr>
                      <m:t>] </m:t>
                    </m:r>
                  </m:oMath>
                </a14:m>
                <a:r>
                  <a:rPr lang="fr-FR" sz="1050">
                    <a:solidFill>
                      <a:srgbClr val="24292E"/>
                    </a:solidFill>
                    <a:highlight>
                      <a:srgbClr val="FFFFFF"/>
                    </a:highlight>
                    <a:latin typeface="+mj-lt"/>
                    <a:ea typeface="Courier New"/>
                    <a:cs typeface="Courier New"/>
                    <a:sym typeface="Courier New"/>
                  </a:rPr>
                  <a:t>and time </a:t>
                </a:r>
                <a14:m>
                  <m:oMath xmlns:m="http://schemas.openxmlformats.org/officeDocument/2006/math">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r>
                      <a:rPr lang="fr-FR" sz="1050" i="1" dirty="0" smtClean="0">
                        <a:solidFill>
                          <a:srgbClr val="005CC5"/>
                        </a:solidFill>
                        <a:highlight>
                          <a:srgbClr val="FFFFFF"/>
                        </a:highlight>
                        <a:latin typeface="Cambria Math" panose="02040503050406030204" pitchFamily="18" charset="0"/>
                        <a:ea typeface="Courier New"/>
                        <a:cs typeface="Courier New"/>
                        <a:sym typeface="Courier New"/>
                      </a:rPr>
                      <m:t>0</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 </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𝑇</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 </m:t>
                    </m:r>
                  </m:oMath>
                </a14:m>
                <a:r>
                  <a:rPr lang="fr-FR" sz="1050">
                    <a:solidFill>
                      <a:srgbClr val="24292E"/>
                    </a:solidFill>
                    <a:highlight>
                      <a:srgbClr val="FFFFFF"/>
                    </a:highlight>
                    <a:latin typeface="+mj-lt"/>
                    <a:ea typeface="Courier New"/>
                    <a:cs typeface="Courier New"/>
                    <a:sym typeface="Courier New"/>
                  </a:rPr>
                  <a:t>The governing PDE, a time-dependent diffusivity equation, is:</a:t>
                </a:r>
              </a:p>
              <a:p>
                <a:pPr marL="0" lvl="0" indent="0" algn="l" rtl="0">
                  <a:lnSpc>
                    <a:spcPct val="135714"/>
                  </a:lnSpc>
                  <a:spcBef>
                    <a:spcPts val="0"/>
                  </a:spcBef>
                  <a:spcAft>
                    <a:spcPts val="0"/>
                  </a:spcAft>
                  <a:buClr>
                    <a:schemeClr val="dk1"/>
                  </a:buClr>
                  <a:buSzPts val="1100"/>
                  <a:buFont typeface="Arial"/>
                  <a:buNone/>
                </a:pPr>
                <a14:m>
                  <m:oMathPara xmlns:m="http://schemas.openxmlformats.org/officeDocument/2006/math">
                    <m:oMathParaPr>
                      <m:jc m:val="centerGroup"/>
                    </m:oMathParaPr>
                    <m:oMath xmlns:m="http://schemas.openxmlformats.org/officeDocument/2006/math">
                      <m:f>
                        <m:fPr>
                          <m:ctrlP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ctrlPr>
                        </m:fPr>
                        <m:num>
                          <m: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t>𝜕</m:t>
                          </m:r>
                          <m: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t>𝑝</m:t>
                          </m:r>
                        </m:num>
                        <m:den>
                          <m: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t>𝜕</m:t>
                          </m:r>
                          <m:r>
                            <m:rPr>
                              <m:sty m:val="p"/>
                            </m:rP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t>t</m:t>
                          </m:r>
                        </m:den>
                      </m:f>
                      <m:d>
                        <m:dPr>
                          <m:ctrlP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ctrlPr>
                        </m:dPr>
                        <m:e>
                          <m: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t>𝑥</m:t>
                          </m:r>
                          <m: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t>,</m:t>
                          </m:r>
                          <m: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t>𝑦</m:t>
                          </m:r>
                          <m: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t>,</m:t>
                          </m:r>
                          <m:r>
                            <a:rPr lang="en-US" sz="1050" b="0" i="1" dirty="0" smtClean="0">
                              <a:solidFill>
                                <a:srgbClr val="22863A"/>
                              </a:solidFill>
                              <a:highlight>
                                <a:srgbClr val="FFFFFF"/>
                              </a:highlight>
                              <a:latin typeface="Cambria Math" panose="02040503050406030204" pitchFamily="18" charset="0"/>
                              <a:ea typeface="Courier New"/>
                              <a:cs typeface="Courier New"/>
                              <a:sym typeface="Courier New"/>
                            </a:rPr>
                            <m:t>𝑡</m:t>
                          </m:r>
                        </m:e>
                      </m:d>
                      <m:r>
                        <a:rPr lang="fr-FR" sz="1050" i="1" dirty="0">
                          <a:solidFill>
                            <a:srgbClr val="22863A"/>
                          </a:solidFill>
                          <a:highlight>
                            <a:srgbClr val="FFFFFF"/>
                          </a:highlight>
                          <a:latin typeface="Cambria Math" panose="02040503050406030204" pitchFamily="18" charset="0"/>
                          <a:ea typeface="Courier New"/>
                          <a:cs typeface="Courier New"/>
                          <a:sym typeface="Courier New"/>
                        </a:rPr>
                        <m:t>=</m:t>
                      </m:r>
                      <m:r>
                        <m:rPr>
                          <m:sty m:val="p"/>
                        </m:rPr>
                        <a:rPr lang="fr-FR" sz="1050" i="0" dirty="0">
                          <a:solidFill>
                            <a:srgbClr val="22863A"/>
                          </a:solidFill>
                          <a:highlight>
                            <a:srgbClr val="FFFFFF"/>
                          </a:highlight>
                          <a:latin typeface="Cambria Math" panose="02040503050406030204" pitchFamily="18" charset="0"/>
                          <a:ea typeface="Courier New"/>
                          <a:cs typeface="Courier New"/>
                          <a:sym typeface="Courier New"/>
                        </a:rPr>
                        <m:t>∇</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m:t>
                      </m:r>
                      <m:d>
                        <m:dPr>
                          <m:ctrlPr>
                            <a:rPr lang="fr-FR" sz="1050" i="1" dirty="0">
                              <a:solidFill>
                                <a:srgbClr val="22863A"/>
                              </a:solidFill>
                              <a:highlight>
                                <a:srgbClr val="FFFFFF"/>
                              </a:highlight>
                              <a:latin typeface="Cambria Math" panose="02040503050406030204" pitchFamily="18" charset="0"/>
                              <a:ea typeface="Courier New"/>
                              <a:cs typeface="Courier New"/>
                              <a:sym typeface="Courier New"/>
                            </a:rPr>
                          </m:ctrlPr>
                        </m:dPr>
                        <m:e>
                          <m:r>
                            <a:rPr lang="fr-FR" sz="1050" i="1" dirty="0">
                              <a:solidFill>
                                <a:srgbClr val="22863A"/>
                              </a:solidFill>
                              <a:highlight>
                                <a:srgbClr val="FFFFFF"/>
                              </a:highlight>
                              <a:latin typeface="Cambria Math" panose="02040503050406030204" pitchFamily="18" charset="0"/>
                              <a:ea typeface="Courier New"/>
                              <a:cs typeface="Courier New"/>
                              <a:sym typeface="Courier New"/>
                            </a:rPr>
                            <m:t>𝑘</m:t>
                          </m:r>
                          <m:d>
                            <m:dPr>
                              <m:ctrlPr>
                                <a:rPr lang="fr-FR" sz="1050" i="1" dirty="0">
                                  <a:solidFill>
                                    <a:srgbClr val="22863A"/>
                                  </a:solidFill>
                                  <a:highlight>
                                    <a:srgbClr val="FFFFFF"/>
                                  </a:highlight>
                                  <a:latin typeface="Cambria Math" panose="02040503050406030204" pitchFamily="18" charset="0"/>
                                  <a:ea typeface="Courier New"/>
                                  <a:cs typeface="Courier New"/>
                                  <a:sym typeface="Courier New"/>
                                </a:rPr>
                              </m:ctrlPr>
                            </m:dPr>
                            <m:e>
                              <m:r>
                                <a:rPr lang="fr-FR" sz="1050" i="1" dirty="0">
                                  <a:solidFill>
                                    <a:srgbClr val="22863A"/>
                                  </a:solidFill>
                                  <a:highlight>
                                    <a:srgbClr val="FFFFFF"/>
                                  </a:highlight>
                                  <a:latin typeface="Cambria Math" panose="02040503050406030204" pitchFamily="18" charset="0"/>
                                  <a:ea typeface="Courier New"/>
                                  <a:cs typeface="Courier New"/>
                                  <a:sym typeface="Courier New"/>
                                </a:rPr>
                                <m:t>𝑥</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 </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𝑦</m:t>
                              </m:r>
                            </m:e>
                          </m:d>
                          <m:r>
                            <m:rPr>
                              <m:sty m:val="p"/>
                            </m:rPr>
                            <a:rPr lang="fr-FR" sz="1050" i="1" dirty="0" smtClean="0">
                              <a:solidFill>
                                <a:srgbClr val="22863A"/>
                              </a:solidFill>
                              <a:highlight>
                                <a:srgbClr val="FFFFFF"/>
                              </a:highlight>
                              <a:latin typeface="Cambria Math" panose="02040503050406030204" pitchFamily="18" charset="0"/>
                              <a:ea typeface="Courier New"/>
                              <a:cs typeface="Courier New"/>
                              <a:sym typeface="Courier New"/>
                            </a:rPr>
                            <m:t>∇</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 </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𝑝</m:t>
                          </m:r>
                        </m:e>
                      </m:d>
                      <m:r>
                        <a:rPr lang="fr-FR" sz="1050" i="1" dirty="0">
                          <a:solidFill>
                            <a:srgbClr val="22863A"/>
                          </a:solidFill>
                          <a:highlight>
                            <a:srgbClr val="FFFFFF"/>
                          </a:highlight>
                          <a:latin typeface="Cambria Math" panose="02040503050406030204" pitchFamily="18" charset="0"/>
                          <a:ea typeface="Courier New"/>
                          <a:cs typeface="Courier New"/>
                          <a:sym typeface="Courier New"/>
                        </a:rPr>
                        <m:t>+</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𝑞</m:t>
                      </m:r>
                      <m:d>
                        <m:dPr>
                          <m:ctrlPr>
                            <a:rPr lang="fr-FR" sz="1050" i="1" dirty="0">
                              <a:solidFill>
                                <a:srgbClr val="22863A"/>
                              </a:solidFill>
                              <a:highlight>
                                <a:srgbClr val="FFFFFF"/>
                              </a:highlight>
                              <a:latin typeface="Cambria Math" panose="02040503050406030204" pitchFamily="18" charset="0"/>
                              <a:ea typeface="Courier New"/>
                              <a:cs typeface="Courier New"/>
                              <a:sym typeface="Courier New"/>
                            </a:rPr>
                          </m:ctrlPr>
                        </m:dPr>
                        <m:e>
                          <m:r>
                            <a:rPr lang="fr-FR" sz="1050" i="1" dirty="0">
                              <a:solidFill>
                                <a:srgbClr val="22863A"/>
                              </a:solidFill>
                              <a:highlight>
                                <a:srgbClr val="FFFFFF"/>
                              </a:highlight>
                              <a:latin typeface="Cambria Math" panose="02040503050406030204" pitchFamily="18" charset="0"/>
                              <a:ea typeface="Courier New"/>
                              <a:cs typeface="Courier New"/>
                              <a:sym typeface="Courier New"/>
                            </a:rPr>
                            <m:t>𝑥</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 </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𝑦</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 </m:t>
                          </m:r>
                          <m:r>
                            <a:rPr lang="fr-FR" sz="1050" i="1" dirty="0">
                              <a:solidFill>
                                <a:srgbClr val="22863A"/>
                              </a:solidFill>
                              <a:highlight>
                                <a:srgbClr val="FFFFFF"/>
                              </a:highlight>
                              <a:latin typeface="Cambria Math" panose="02040503050406030204" pitchFamily="18" charset="0"/>
                              <a:ea typeface="Courier New"/>
                              <a:cs typeface="Courier New"/>
                              <a:sym typeface="Courier New"/>
                            </a:rPr>
                            <m:t>𝑡</m:t>
                          </m:r>
                        </m:e>
                      </m:d>
                    </m:oMath>
                  </m:oMathPara>
                </a14:m>
                <a:endParaRPr lang="fr-FR" sz="1050">
                  <a:solidFill>
                    <a:srgbClr val="24292E"/>
                  </a:solidFill>
                  <a:highlight>
                    <a:srgbClr val="FFFFFF"/>
                  </a:highlight>
                  <a:latin typeface="+mj-lt"/>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fr-FR" sz="1050">
                    <a:solidFill>
                      <a:srgbClr val="24292E"/>
                    </a:solidFill>
                    <a:highlight>
                      <a:srgbClr val="FFFFFF"/>
                    </a:highlight>
                    <a:latin typeface="+mj-lt"/>
                    <a:ea typeface="Courier New"/>
                    <a:cs typeface="Courier New"/>
                    <a:sym typeface="Courier New"/>
                  </a:rPr>
                  <a:t>Where:</a:t>
                </a:r>
              </a:p>
              <a:p>
                <a:pPr marL="0" lvl="0" indent="0" algn="l" rtl="0">
                  <a:lnSpc>
                    <a:spcPct val="135714"/>
                  </a:lnSpc>
                  <a:spcBef>
                    <a:spcPts val="0"/>
                  </a:spcBef>
                  <a:spcAft>
                    <a:spcPts val="0"/>
                  </a:spcAft>
                  <a:buClr>
                    <a:schemeClr val="dk1"/>
                  </a:buClr>
                  <a:buSzPts val="1100"/>
                  <a:buFont typeface="Arial"/>
                  <a:buNone/>
                </a:pPr>
                <a:r>
                  <a:rPr lang="fr-FR" sz="1050">
                    <a:solidFill>
                      <a:srgbClr val="E36209"/>
                    </a:solidFill>
                    <a:highlight>
                      <a:srgbClr val="FFFFFF"/>
                    </a:highlight>
                    <a:latin typeface="+mj-lt"/>
                    <a:ea typeface="Courier New"/>
                    <a:cs typeface="Courier New"/>
                    <a:sym typeface="Courier New"/>
                  </a:rPr>
                  <a:t>-</a:t>
                </a:r>
                <a:r>
                  <a:rPr lang="fr-FR" sz="1050">
                    <a:solidFill>
                      <a:srgbClr val="24292E"/>
                    </a:solidFill>
                    <a:highlight>
                      <a:srgbClr val="FFFFFF"/>
                    </a:highlight>
                    <a:latin typeface="+mj-lt"/>
                    <a:ea typeface="Courier New"/>
                    <a:cs typeface="Courier New"/>
                    <a:sym typeface="Courier New"/>
                  </a:rPr>
                  <a:t> </a:t>
                </a:r>
                <a14:m>
                  <m:oMath xmlns:m="http://schemas.openxmlformats.org/officeDocument/2006/math">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𝑝</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𝑥</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 </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𝑦</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 </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𝑡</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oMath>
                </a14:m>
                <a:r>
                  <a:rPr lang="fr-FR" sz="1050">
                    <a:solidFill>
                      <a:srgbClr val="24292E"/>
                    </a:solidFill>
                    <a:highlight>
                      <a:srgbClr val="FFFFFF"/>
                    </a:highlight>
                    <a:latin typeface="+mj-lt"/>
                    <a:ea typeface="Courier New"/>
                    <a:cs typeface="Courier New"/>
                    <a:sym typeface="Courier New"/>
                  </a:rPr>
                  <a:t>: Pressure at position </a:t>
                </a:r>
                <a14:m>
                  <m:oMath xmlns:m="http://schemas.openxmlformats.org/officeDocument/2006/math">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𝑥</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 </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𝑦</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 </m:t>
                    </m:r>
                  </m:oMath>
                </a14:m>
                <a:r>
                  <a:rPr lang="fr-FR" sz="1050">
                    <a:solidFill>
                      <a:srgbClr val="24292E"/>
                    </a:solidFill>
                    <a:highlight>
                      <a:srgbClr val="FFFFFF"/>
                    </a:highlight>
                    <a:latin typeface="+mj-lt"/>
                    <a:ea typeface="Courier New"/>
                    <a:cs typeface="Courier New"/>
                    <a:sym typeface="Courier New"/>
                  </a:rPr>
                  <a:t>and time </a:t>
                </a:r>
                <a14:m>
                  <m:oMath xmlns:m="http://schemas.openxmlformats.org/officeDocument/2006/math">
                    <m:r>
                      <m:rPr>
                        <m:sty m:val="p"/>
                      </m:rPr>
                      <a:rPr lang="en-US" sz="1050" b="0" i="1" smtClean="0">
                        <a:solidFill>
                          <a:srgbClr val="24292E"/>
                        </a:solidFill>
                        <a:highlight>
                          <a:srgbClr val="FFFFFF"/>
                        </a:highlight>
                        <a:latin typeface="Cambria Math" panose="02040503050406030204" pitchFamily="18" charset="0"/>
                        <a:ea typeface="Courier New"/>
                        <a:cs typeface="Courier New"/>
                        <a:sym typeface="Courier New"/>
                      </a:rPr>
                      <m:t>t</m:t>
                    </m:r>
                  </m:oMath>
                </a14:m>
                <a:r>
                  <a:rPr lang="fr-FR" sz="1050">
                    <a:solidFill>
                      <a:srgbClr val="24292E"/>
                    </a:solidFill>
                    <a:highlight>
                      <a:srgbClr val="FFFFFF"/>
                    </a:highlight>
                    <a:latin typeface="+mj-lt"/>
                    <a:ea typeface="Courier New"/>
                    <a:cs typeface="Courier New"/>
                    <a:sym typeface="Courier New"/>
                  </a:rPr>
                  <a:t> .</a:t>
                </a:r>
              </a:p>
              <a:p>
                <a:pPr marL="0" lvl="0" indent="0" algn="l" rtl="0">
                  <a:lnSpc>
                    <a:spcPct val="135714"/>
                  </a:lnSpc>
                  <a:spcBef>
                    <a:spcPts val="0"/>
                  </a:spcBef>
                  <a:spcAft>
                    <a:spcPts val="0"/>
                  </a:spcAft>
                  <a:buClr>
                    <a:schemeClr val="dk1"/>
                  </a:buClr>
                  <a:buSzPts val="1100"/>
                  <a:buFont typeface="Arial"/>
                  <a:buNone/>
                </a:pPr>
                <a:r>
                  <a:rPr lang="fr-FR" sz="1050">
                    <a:solidFill>
                      <a:srgbClr val="E36209"/>
                    </a:solidFill>
                    <a:highlight>
                      <a:srgbClr val="FFFFFF"/>
                    </a:highlight>
                    <a:latin typeface="+mj-lt"/>
                    <a:ea typeface="Courier New"/>
                    <a:cs typeface="Courier New"/>
                    <a:sym typeface="Courier New"/>
                  </a:rPr>
                  <a:t>-</a:t>
                </a:r>
                <a:r>
                  <a:rPr lang="fr-FR" sz="1050">
                    <a:solidFill>
                      <a:srgbClr val="24292E"/>
                    </a:solidFill>
                    <a:highlight>
                      <a:srgbClr val="FFFFFF"/>
                    </a:highlight>
                    <a:latin typeface="+mj-lt"/>
                    <a:ea typeface="Courier New"/>
                    <a:cs typeface="Courier New"/>
                    <a:sym typeface="Courier New"/>
                  </a:rPr>
                  <a:t> </a:t>
                </a:r>
                <a14:m>
                  <m:oMath xmlns:m="http://schemas.openxmlformats.org/officeDocument/2006/math">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𝑘</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𝑥</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 </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𝑦</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oMath>
                </a14:m>
                <a:r>
                  <a:rPr lang="fr-FR" sz="1050">
                    <a:solidFill>
                      <a:srgbClr val="24292E"/>
                    </a:solidFill>
                    <a:highlight>
                      <a:srgbClr val="FFFFFF"/>
                    </a:highlight>
                    <a:latin typeface="+mj-lt"/>
                    <a:ea typeface="Courier New"/>
                    <a:cs typeface="Courier New"/>
                    <a:sym typeface="Courier New"/>
                  </a:rPr>
                  <a:t>: Permeability map, describing the ease of fluid flow through the reservoir rock.</a:t>
                </a:r>
              </a:p>
              <a:p>
                <a:pPr marL="0" lvl="0" indent="0" algn="l" rtl="0">
                  <a:lnSpc>
                    <a:spcPct val="135714"/>
                  </a:lnSpc>
                  <a:spcBef>
                    <a:spcPts val="0"/>
                  </a:spcBef>
                  <a:spcAft>
                    <a:spcPts val="0"/>
                  </a:spcAft>
                  <a:buClr>
                    <a:schemeClr val="dk1"/>
                  </a:buClr>
                  <a:buSzPts val="1100"/>
                  <a:buFont typeface="Arial"/>
                  <a:buNone/>
                </a:pPr>
                <a:r>
                  <a:rPr lang="fr-FR" sz="1050">
                    <a:solidFill>
                      <a:srgbClr val="E36209"/>
                    </a:solidFill>
                    <a:highlight>
                      <a:srgbClr val="FFFFFF"/>
                    </a:highlight>
                    <a:latin typeface="+mj-lt"/>
                    <a:ea typeface="Courier New"/>
                    <a:cs typeface="Courier New"/>
                    <a:sym typeface="Courier New"/>
                  </a:rPr>
                  <a:t>-</a:t>
                </a:r>
                <a:r>
                  <a:rPr lang="fr-FR" sz="1050">
                    <a:solidFill>
                      <a:srgbClr val="24292E"/>
                    </a:solidFill>
                    <a:highlight>
                      <a:srgbClr val="FFFFFF"/>
                    </a:highlight>
                    <a:latin typeface="+mj-lt"/>
                    <a:ea typeface="Courier New"/>
                    <a:cs typeface="Courier New"/>
                    <a:sym typeface="Courier New"/>
                  </a:rPr>
                  <a:t> </a:t>
                </a:r>
                <a14:m>
                  <m:oMath xmlns:m="http://schemas.openxmlformats.org/officeDocument/2006/math">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𝑞</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𝑥</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 </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𝑦</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 </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𝑡</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oMath>
                </a14:m>
                <a:r>
                  <a:rPr lang="fr-FR" sz="1050">
                    <a:solidFill>
                      <a:srgbClr val="24292E"/>
                    </a:solidFill>
                    <a:highlight>
                      <a:srgbClr val="FFFFFF"/>
                    </a:highlight>
                    <a:latin typeface="+mj-lt"/>
                    <a:ea typeface="Courier New"/>
                    <a:cs typeface="Courier New"/>
                    <a:sym typeface="Courier New"/>
                  </a:rPr>
                  <a:t>: Source term, representing oil production (negative for extraction) at well locations.</a:t>
                </a:r>
              </a:p>
              <a:p>
                <a:pPr marL="0" lvl="0" indent="0" algn="l" rtl="0">
                  <a:lnSpc>
                    <a:spcPct val="135714"/>
                  </a:lnSpc>
                  <a:spcBef>
                    <a:spcPts val="0"/>
                  </a:spcBef>
                  <a:spcAft>
                    <a:spcPts val="0"/>
                  </a:spcAft>
                  <a:buClr>
                    <a:schemeClr val="dk1"/>
                  </a:buClr>
                  <a:buSzPts val="1100"/>
                  <a:buFont typeface="Arial"/>
                  <a:buNone/>
                </a:pPr>
                <a:r>
                  <a:rPr lang="fr-FR" sz="1050">
                    <a:solidFill>
                      <a:srgbClr val="E36209"/>
                    </a:solidFill>
                    <a:highlight>
                      <a:srgbClr val="FFFFFF"/>
                    </a:highlight>
                    <a:latin typeface="+mj-lt"/>
                    <a:ea typeface="Courier New"/>
                    <a:cs typeface="Courier New"/>
                    <a:sym typeface="Courier New"/>
                  </a:rPr>
                  <a:t>-</a:t>
                </a:r>
                <a:r>
                  <a:rPr lang="fr-FR" sz="1050">
                    <a:solidFill>
                      <a:srgbClr val="24292E"/>
                    </a:solidFill>
                    <a:highlight>
                      <a:srgbClr val="FFFFFF"/>
                    </a:highlight>
                    <a:latin typeface="+mj-lt"/>
                    <a:ea typeface="Courier New"/>
                    <a:cs typeface="Courier New"/>
                    <a:sym typeface="Courier New"/>
                  </a:rPr>
                  <a:t> Boundary conditions: No-flow (Neumann, </a:t>
                </a:r>
                <a14:m>
                  <m:oMath xmlns:m="http://schemas.openxmlformats.org/officeDocument/2006/math">
                    <m:f>
                      <m:fPr>
                        <m:ctrlPr>
                          <a:rPr lang="fr-FR" sz="1050" i="1" dirty="0" smtClean="0">
                            <a:solidFill>
                              <a:srgbClr val="D73A49"/>
                            </a:solidFill>
                            <a:highlight>
                              <a:srgbClr val="FFFFFF"/>
                            </a:highlight>
                            <a:latin typeface="Cambria Math" panose="02040503050406030204" pitchFamily="18" charset="0"/>
                            <a:ea typeface="Courier New"/>
                            <a:cs typeface="Courier New"/>
                            <a:sym typeface="Courier New"/>
                          </a:rPr>
                        </m:ctrlPr>
                      </m:fPr>
                      <m:num>
                        <m:r>
                          <a:rPr lang="fr-FR" sz="1050" i="1" dirty="0" smtClean="0">
                            <a:solidFill>
                              <a:srgbClr val="005CC5"/>
                            </a:solidFill>
                            <a:highlight>
                              <a:srgbClr val="FFFFFF"/>
                            </a:highlight>
                            <a:latin typeface="Cambria Math" panose="02040503050406030204" pitchFamily="18" charset="0"/>
                            <a:ea typeface="Courier New"/>
                            <a:cs typeface="Courier New"/>
                            <a:sym typeface="Courier New"/>
                          </a:rPr>
                          <m:t>𝜕</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𝑝</m:t>
                        </m:r>
                      </m:num>
                      <m:den>
                        <m:r>
                          <a:rPr lang="fr-FR" sz="1050" i="1" dirty="0" smtClean="0">
                            <a:solidFill>
                              <a:srgbClr val="005CC5"/>
                            </a:solidFill>
                            <a:highlight>
                              <a:srgbClr val="FFFFFF"/>
                            </a:highlight>
                            <a:latin typeface="Cambria Math" panose="02040503050406030204" pitchFamily="18" charset="0"/>
                            <a:ea typeface="Courier New"/>
                            <a:cs typeface="Courier New"/>
                            <a:sym typeface="Courier New"/>
                          </a:rPr>
                          <m:t>𝜕</m:t>
                        </m:r>
                        <m:r>
                          <a:rPr lang="fr-FR" sz="1050" i="1" dirty="0">
                            <a:solidFill>
                              <a:srgbClr val="24292E"/>
                            </a:solidFill>
                            <a:highlight>
                              <a:srgbClr val="FFFFFF"/>
                            </a:highlight>
                            <a:latin typeface="Cambria Math" panose="02040503050406030204" pitchFamily="18" charset="0"/>
                            <a:ea typeface="Courier New"/>
                            <a:cs typeface="Courier New"/>
                            <a:sym typeface="Courier New"/>
                          </a:rPr>
                          <m:t>𝑛</m:t>
                        </m:r>
                      </m:den>
                    </m:f>
                    <m:r>
                      <a:rPr lang="fr-FR" sz="1050" i="1" dirty="0">
                        <a:solidFill>
                          <a:srgbClr val="24292E"/>
                        </a:solidFill>
                        <a:highlight>
                          <a:srgbClr val="FFFFFF"/>
                        </a:highlight>
                        <a:latin typeface="Cambria Math" panose="02040503050406030204" pitchFamily="18" charset="0"/>
                        <a:ea typeface="Courier New"/>
                        <a:cs typeface="Courier New"/>
                        <a:sym typeface="Courier New"/>
                      </a:rPr>
                      <m:t>=</m:t>
                    </m:r>
                    <m:r>
                      <a:rPr lang="fr-FR" sz="1050" i="1" dirty="0">
                        <a:solidFill>
                          <a:srgbClr val="005CC5"/>
                        </a:solidFill>
                        <a:highlight>
                          <a:srgbClr val="FFFFFF"/>
                        </a:highlight>
                        <a:latin typeface="Cambria Math" panose="02040503050406030204" pitchFamily="18" charset="0"/>
                        <a:ea typeface="Courier New"/>
                        <a:cs typeface="Courier New"/>
                        <a:sym typeface="Courier New"/>
                      </a:rPr>
                      <m:t>0</m:t>
                    </m:r>
                  </m:oMath>
                </a14:m>
                <a:r>
                  <a:rPr lang="fr-FR" sz="1050">
                    <a:solidFill>
                      <a:srgbClr val="24292E"/>
                    </a:solidFill>
                    <a:highlight>
                      <a:srgbClr val="FFFFFF"/>
                    </a:highlight>
                    <a:latin typeface="+mj-lt"/>
                    <a:ea typeface="Courier New"/>
                    <a:cs typeface="Courier New"/>
                    <a:sym typeface="Courier New"/>
                  </a:rPr>
                  <a:t> on the domain boundaries.</a:t>
                </a:r>
              </a:p>
              <a:p>
                <a:pPr lvl="0">
                  <a:lnSpc>
                    <a:spcPct val="135714"/>
                  </a:lnSpc>
                  <a:buClr>
                    <a:schemeClr val="dk1"/>
                  </a:buClr>
                  <a:buSzPts val="1100"/>
                </a:pPr>
                <a:r>
                  <a:rPr lang="fr-FR" sz="1050">
                    <a:solidFill>
                      <a:srgbClr val="E36209"/>
                    </a:solidFill>
                    <a:highlight>
                      <a:srgbClr val="FFFFFF"/>
                    </a:highlight>
                    <a:latin typeface="+mj-lt"/>
                    <a:ea typeface="Courier New"/>
                    <a:cs typeface="Courier New"/>
                    <a:sym typeface="Courier New"/>
                  </a:rPr>
                  <a:t>-</a:t>
                </a:r>
                <a:r>
                  <a:rPr lang="fr-FR" sz="1050">
                    <a:solidFill>
                      <a:srgbClr val="24292E"/>
                    </a:solidFill>
                    <a:highlight>
                      <a:srgbClr val="FFFFFF"/>
                    </a:highlight>
                    <a:latin typeface="+mj-lt"/>
                    <a:ea typeface="Courier New"/>
                    <a:cs typeface="Courier New"/>
                    <a:sym typeface="Courier New"/>
                  </a:rPr>
                  <a:t> Initial condition: Uniform pressure </a:t>
                </a:r>
                <a14:m>
                  <m:oMath xmlns:m="http://schemas.openxmlformats.org/officeDocument/2006/math">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𝑝</m:t>
                    </m:r>
                    <m:d>
                      <m:dPr>
                        <m:ctrlP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ctrlPr>
                      </m:dPr>
                      <m:e>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𝑥</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𝑦</m:t>
                        </m:r>
                        <m:r>
                          <a:rPr lang="fr-FR" sz="1050" i="1" dirty="0" smtClean="0">
                            <a:solidFill>
                              <a:srgbClr val="24292E"/>
                            </a:solidFill>
                            <a:highlight>
                              <a:srgbClr val="FFFFFF"/>
                            </a:highlight>
                            <a:latin typeface="Cambria Math" panose="02040503050406030204" pitchFamily="18" charset="0"/>
                            <a:ea typeface="Courier New"/>
                            <a:cs typeface="Courier New"/>
                            <a:sym typeface="Courier New"/>
                          </a:rPr>
                          <m:t>,</m:t>
                        </m:r>
                        <m:r>
                          <a:rPr lang="fr-FR" sz="1050" i="1" dirty="0">
                            <a:solidFill>
                              <a:srgbClr val="005CC5"/>
                            </a:solidFill>
                            <a:highlight>
                              <a:srgbClr val="FFFFFF"/>
                            </a:highlight>
                            <a:latin typeface="Cambria Math" panose="02040503050406030204" pitchFamily="18" charset="0"/>
                            <a:ea typeface="Courier New"/>
                            <a:cs typeface="Courier New"/>
                            <a:sym typeface="Courier New"/>
                          </a:rPr>
                          <m:t>0</m:t>
                        </m:r>
                      </m:e>
                    </m:d>
                    <m:r>
                      <a:rPr lang="fr-FR" sz="1050" i="1" dirty="0">
                        <a:solidFill>
                          <a:srgbClr val="24292E"/>
                        </a:solidFill>
                        <a:highlight>
                          <a:srgbClr val="FFFFFF"/>
                        </a:highlight>
                        <a:latin typeface="Cambria Math" panose="02040503050406030204" pitchFamily="18" charset="0"/>
                        <a:ea typeface="Courier New"/>
                        <a:cs typeface="Courier New"/>
                        <a:sym typeface="Courier New"/>
                      </a:rPr>
                      <m:t>=</m:t>
                    </m:r>
                    <m:sSub>
                      <m:sSubPr>
                        <m:ctrlPr>
                          <a:rPr lang="fr-FR" sz="1050" i="1" dirty="0">
                            <a:solidFill>
                              <a:srgbClr val="24292E"/>
                            </a:solidFill>
                            <a:highlight>
                              <a:srgbClr val="FFFFFF"/>
                            </a:highlight>
                            <a:latin typeface="Cambria Math" panose="02040503050406030204" pitchFamily="18" charset="0"/>
                            <a:ea typeface="Courier New"/>
                            <a:cs typeface="Courier New"/>
                            <a:sym typeface="Courier New"/>
                          </a:rPr>
                        </m:ctrlPr>
                      </m:sSubPr>
                      <m:e>
                        <m:r>
                          <a:rPr lang="fr-FR" sz="1050" i="1" dirty="0">
                            <a:solidFill>
                              <a:srgbClr val="24292E"/>
                            </a:solidFill>
                            <a:highlight>
                              <a:srgbClr val="FFFFFF"/>
                            </a:highlight>
                            <a:latin typeface="Cambria Math" panose="02040503050406030204" pitchFamily="18" charset="0"/>
                            <a:ea typeface="Courier New"/>
                            <a:cs typeface="Courier New"/>
                            <a:sym typeface="Courier New"/>
                          </a:rPr>
                          <m:t>𝑝</m:t>
                        </m:r>
                      </m:e>
                      <m:sub>
                        <m:r>
                          <a:rPr lang="fr-FR" sz="1050" i="1" dirty="0">
                            <a:solidFill>
                              <a:srgbClr val="005CC5"/>
                            </a:solidFill>
                            <a:highlight>
                              <a:srgbClr val="FFFFFF"/>
                            </a:highlight>
                            <a:latin typeface="Cambria Math" panose="02040503050406030204" pitchFamily="18" charset="0"/>
                            <a:ea typeface="Courier New"/>
                            <a:cs typeface="Courier New"/>
                            <a:sym typeface="Courier New"/>
                          </a:rPr>
                          <m:t>0</m:t>
                        </m:r>
                      </m:sub>
                    </m:sSub>
                    <m:r>
                      <a:rPr lang="fr-FR" sz="1050" i="1" dirty="0">
                        <a:solidFill>
                          <a:srgbClr val="24292E"/>
                        </a:solidFill>
                        <a:highlight>
                          <a:srgbClr val="FFFFFF"/>
                        </a:highlight>
                        <a:latin typeface="Cambria Math" panose="02040503050406030204" pitchFamily="18" charset="0"/>
                        <a:ea typeface="Courier New"/>
                        <a:cs typeface="Courier New"/>
                        <a:sym typeface="Courier New"/>
                      </a:rPr>
                      <m:t> </m:t>
                    </m:r>
                  </m:oMath>
                </a14:m>
                <a:r>
                  <a:rPr lang="fr-FR" sz="1050">
                    <a:solidFill>
                      <a:srgbClr val="24292E"/>
                    </a:solidFill>
                    <a:highlight>
                      <a:srgbClr val="FFFFFF"/>
                    </a:highlight>
                    <a:latin typeface="+mj-lt"/>
                    <a:ea typeface="Courier New"/>
                    <a:cs typeface="Courier New"/>
                    <a:sym typeface="Courier New"/>
                  </a:rPr>
                  <a:t> (e.g., </a:t>
                </a:r>
                <a14:m>
                  <m:oMath xmlns:m="http://schemas.openxmlformats.org/officeDocument/2006/math">
                    <m:sSub>
                      <m:sSubPr>
                        <m:ctrlPr>
                          <a:rPr lang="fr-FR" sz="1050" i="1" dirty="0">
                            <a:solidFill>
                              <a:srgbClr val="24292E"/>
                            </a:solidFill>
                            <a:highlight>
                              <a:srgbClr val="FFFFFF"/>
                            </a:highlight>
                            <a:latin typeface="Cambria Math" panose="02040503050406030204" pitchFamily="18" charset="0"/>
                            <a:ea typeface="Courier New"/>
                            <a:cs typeface="Courier New"/>
                            <a:sym typeface="Courier New"/>
                          </a:rPr>
                        </m:ctrlPr>
                      </m:sSubPr>
                      <m:e>
                        <m:r>
                          <a:rPr lang="fr-FR" sz="1050" i="1" dirty="0">
                            <a:solidFill>
                              <a:srgbClr val="24292E"/>
                            </a:solidFill>
                            <a:highlight>
                              <a:srgbClr val="FFFFFF"/>
                            </a:highlight>
                            <a:latin typeface="Cambria Math" panose="02040503050406030204" pitchFamily="18" charset="0"/>
                            <a:ea typeface="Courier New"/>
                            <a:cs typeface="Courier New"/>
                            <a:sym typeface="Courier New"/>
                          </a:rPr>
                          <m:t>𝑝</m:t>
                        </m:r>
                      </m:e>
                      <m:sub>
                        <m:r>
                          <a:rPr lang="fr-FR" sz="1050" i="1" dirty="0">
                            <a:solidFill>
                              <a:srgbClr val="005CC5"/>
                            </a:solidFill>
                            <a:highlight>
                              <a:srgbClr val="FFFFFF"/>
                            </a:highlight>
                            <a:latin typeface="Cambria Math" panose="02040503050406030204" pitchFamily="18" charset="0"/>
                            <a:ea typeface="Courier New"/>
                            <a:cs typeface="Courier New"/>
                            <a:sym typeface="Courier New"/>
                          </a:rPr>
                          <m:t>0</m:t>
                        </m:r>
                      </m:sub>
                    </m:sSub>
                    <m:r>
                      <a:rPr lang="en-US" sz="1050" b="0" i="1" dirty="0" smtClean="0">
                        <a:solidFill>
                          <a:srgbClr val="005CC5"/>
                        </a:solidFill>
                        <a:highlight>
                          <a:srgbClr val="FFFFFF"/>
                        </a:highlight>
                        <a:latin typeface="Cambria Math" panose="02040503050406030204" pitchFamily="18" charset="0"/>
                        <a:ea typeface="Courier New"/>
                        <a:cs typeface="Courier New"/>
                        <a:sym typeface="Courier New"/>
                      </a:rPr>
                      <m:t>=</m:t>
                    </m:r>
                    <m:r>
                      <a:rPr lang="en-US" sz="1050" b="0" i="1" dirty="0" smtClean="0">
                        <a:solidFill>
                          <a:srgbClr val="005CC5"/>
                        </a:solidFill>
                        <a:highlight>
                          <a:srgbClr val="FFFFFF"/>
                        </a:highlight>
                        <a:latin typeface="Cambria Math" panose="02040503050406030204" pitchFamily="18" charset="0"/>
                        <a:ea typeface="Courier New"/>
                        <a:cs typeface="Courier New"/>
                        <a:sym typeface="Courier New"/>
                      </a:rPr>
                      <m:t>1</m:t>
                    </m:r>
                  </m:oMath>
                </a14:m>
                <a:r>
                  <a:rPr lang="fr-FR" sz="1050">
                    <a:solidFill>
                      <a:srgbClr val="24292E"/>
                    </a:solidFill>
                    <a:highlight>
                      <a:srgbClr val="FFFFFF"/>
                    </a:highlight>
                    <a:latin typeface="+mj-lt"/>
                    <a:ea typeface="Courier New"/>
                    <a:cs typeface="Courier New"/>
                    <a:sym typeface="Courier New"/>
                  </a:rPr>
                  <a:t>).</a:t>
                </a:r>
              </a:p>
              <a:p>
                <a:pPr marL="0" lvl="0" indent="0" algn="l" rtl="0">
                  <a:spcBef>
                    <a:spcPts val="0"/>
                  </a:spcBef>
                  <a:spcAft>
                    <a:spcPts val="0"/>
                  </a:spcAft>
                  <a:buNone/>
                </a:pPr>
                <a:r>
                  <a:rPr lang="en-US" sz="1200">
                    <a:latin typeface="+mj-lt"/>
                  </a:rPr>
                  <a:t>For constant permeability </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oMath>
                </a14:m>
                <a:endParaRPr lang="en-US" sz="1200" b="0" i="1">
                  <a:latin typeface="Cambria Math" panose="02040503050406030204" pitchFamily="18" charset="0"/>
                </a:endParaRP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m:t>
                          </m:r>
                          <m:r>
                            <a:rPr lang="en-US" sz="1200" b="0" i="1" smtClean="0">
                              <a:latin typeface="Cambria Math" panose="02040503050406030204" pitchFamily="18" charset="0"/>
                            </a:rPr>
                            <m:t>𝑝</m:t>
                          </m:r>
                        </m:num>
                        <m:den>
                          <m:r>
                            <a:rPr lang="en-US" sz="1200" b="0" i="1" smtClean="0">
                              <a:latin typeface="Cambria Math" panose="02040503050406030204" pitchFamily="18" charset="0"/>
                            </a:rPr>
                            <m:t>𝜕</m:t>
                          </m:r>
                          <m:r>
                            <a:rPr lang="en-US" sz="1200" b="0" i="1" smtClean="0">
                              <a:latin typeface="Cambria Math" panose="02040503050406030204" pitchFamily="18" charset="0"/>
                            </a:rPr>
                            <m:t>𝑡</m:t>
                          </m:r>
                        </m:den>
                      </m:f>
                      <m:r>
                        <a:rPr lang="en-US" sz="1200" b="0" i="1" smtClean="0">
                          <a:latin typeface="Cambria Math" panose="02040503050406030204" pitchFamily="18" charset="0"/>
                        </a:rPr>
                        <m:t>=</m:t>
                      </m:r>
                      <m:r>
                        <a:rPr lang="en-US" sz="1200" b="0" i="1" smtClean="0">
                          <a:latin typeface="Cambria Math" panose="02040503050406030204" pitchFamily="18" charset="0"/>
                        </a:rPr>
                        <m:t>𝑘</m:t>
                      </m:r>
                      <m:d>
                        <m:dPr>
                          <m:ctrlPr>
                            <a:rPr lang="en-US" sz="1200" b="0" i="1" smtClean="0">
                              <a:latin typeface="Cambria Math" panose="02040503050406030204" pitchFamily="18" charset="0"/>
                            </a:rPr>
                          </m:ctrlPr>
                        </m:dPr>
                        <m:e>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𝑝</m:t>
                              </m:r>
                            </m:num>
                            <m:den>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2</m:t>
                                  </m:r>
                                </m:sup>
                              </m:sSup>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𝑝</m:t>
                              </m:r>
                            </m:num>
                            <m:den>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𝑦</m:t>
                                  </m:r>
                                </m:e>
                                <m:sup>
                                  <m:r>
                                    <a:rPr lang="en-US" sz="1200" b="0" i="1" smtClean="0">
                                      <a:latin typeface="Cambria Math" panose="02040503050406030204" pitchFamily="18" charset="0"/>
                                    </a:rPr>
                                    <m:t>2</m:t>
                                  </m:r>
                                </m:sup>
                              </m:sSup>
                            </m:den>
                          </m:f>
                        </m:e>
                      </m:d>
                      <m:r>
                        <a:rPr lang="en-US" sz="1200" b="0" i="1" smtClean="0">
                          <a:latin typeface="Cambria Math" panose="02040503050406030204" pitchFamily="18" charset="0"/>
                        </a:rPr>
                        <m:t>+</m:t>
                      </m:r>
                      <m:r>
                        <a:rPr lang="en-US" sz="1200" b="0" i="1" smtClean="0">
                          <a:latin typeface="Cambria Math" panose="02040503050406030204" pitchFamily="18" charset="0"/>
                        </a:rPr>
                        <m:t>𝑞</m:t>
                      </m:r>
                    </m:oMath>
                  </m:oMathPara>
                </a14:m>
                <a:endParaRPr sz="1200">
                  <a:latin typeface="+mj-lt"/>
                </a:endParaRPr>
              </a:p>
            </p:txBody>
          </p:sp>
        </mc:Choice>
        <mc:Fallback>
          <p:sp>
            <p:nvSpPr>
              <p:cNvPr id="542" name="Google Shape;542;p58">
                <a:extLst>
                  <a:ext uri="{FF2B5EF4-FFF2-40B4-BE49-F238E27FC236}">
                    <a16:creationId xmlns:a16="http://schemas.microsoft.com/office/drawing/2014/main" id="{6B0846EF-9D8D-0318-08F4-4D9ADC047CDF}"/>
                  </a:ext>
                </a:extLst>
              </p:cNvPr>
              <p:cNvSpPr txBox="1">
                <a:spLocks noRot="1" noChangeAspect="1" noMove="1" noResize="1" noEditPoints="1" noAdjustHandles="1" noChangeArrowheads="1" noChangeShapeType="1" noTextEdit="1"/>
              </p:cNvSpPr>
              <p:nvPr/>
            </p:nvSpPr>
            <p:spPr>
              <a:xfrm>
                <a:off x="640080" y="865881"/>
                <a:ext cx="7618800" cy="3360120"/>
              </a:xfrm>
              <a:prstGeom prst="rect">
                <a:avLst/>
              </a:prstGeom>
              <a:blipFill>
                <a:blip r:embed="rId4"/>
                <a:stretch>
                  <a:fillRect l="-8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6255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8"/>
          <p:cNvSpPr txBox="1">
            <a:spLocks noGrp="1"/>
          </p:cNvSpPr>
          <p:nvPr>
            <p:ph type="title"/>
          </p:nvPr>
        </p:nvSpPr>
        <p:spPr>
          <a:xfrm>
            <a:off x="228600" y="234750"/>
            <a:ext cx="3904500" cy="5373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Loss Function</a:t>
            </a:r>
            <a:endParaRPr/>
          </a:p>
        </p:txBody>
      </p:sp>
      <p:sp>
        <p:nvSpPr>
          <p:cNvPr id="539" name="Google Shape;539;p58"/>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0" name="Google Shape;540;p58"/>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41" name="Google Shape;541;p58"/>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542" name="Google Shape;542;p58"/>
              <p:cNvSpPr txBox="1"/>
              <p:nvPr/>
            </p:nvSpPr>
            <p:spPr>
              <a:xfrm>
                <a:off x="2320290" y="703218"/>
                <a:ext cx="6275070" cy="3982022"/>
              </a:xfrm>
              <a:prstGeom prst="rect">
                <a:avLst/>
              </a:prstGeom>
              <a:solidFill>
                <a:schemeClr val="lt1"/>
              </a:solid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ℒ</m:t>
                          </m:r>
                        </m:e>
                        <m:sub>
                          <m:r>
                            <m:rPr>
                              <m:nor/>
                            </m:rPr>
                            <a:rPr lang="fr-FR" i="0" dirty="0" smtClean="0">
                              <a:latin typeface="Cambria Math" panose="02040503050406030204" pitchFamily="18" charset="0"/>
                            </a:rPr>
                            <m:t>𝒹𝒶𝓉𝒶</m:t>
                          </m:r>
                        </m:sub>
                      </m:sSub>
                      <m:r>
                        <a:rPr lang="fr-FR" i="1" dirty="0" smtClean="0">
                          <a:latin typeface="Cambria Math" panose="02040503050406030204" pitchFamily="18" charset="0"/>
                        </a:rPr>
                        <m:t>=</m:t>
                      </m:r>
                      <m:f>
                        <m:fPr>
                          <m:ctrlPr>
                            <a:rPr lang="fr-FR" i="1" dirty="0" smtClean="0">
                              <a:latin typeface="Cambria Math" panose="02040503050406030204" pitchFamily="18" charset="0"/>
                            </a:rPr>
                          </m:ctrlPr>
                        </m:fPr>
                        <m:num>
                          <m:r>
                            <a:rPr lang="fr-FR" i="1" dirty="0" smtClean="0">
                              <a:latin typeface="Cambria Math" panose="02040503050406030204" pitchFamily="18" charset="0"/>
                            </a:rPr>
                            <m:t>1</m:t>
                          </m:r>
                        </m:num>
                        <m:den>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𝑁</m:t>
                              </m:r>
                            </m:e>
                            <m:sub>
                              <m:r>
                                <m:rPr>
                                  <m:nor/>
                                </m:rPr>
                                <a:rPr lang="fr-FR" i="0" dirty="0" smtClean="0">
                                  <a:latin typeface="Cambria Math" panose="02040503050406030204" pitchFamily="18" charset="0"/>
                                </a:rPr>
                                <m:t>data</m:t>
                              </m:r>
                            </m:sub>
                          </m:sSub>
                        </m:den>
                      </m:f>
                      <m:nary>
                        <m:naryPr>
                          <m:chr m:val="∑"/>
                          <m:ctrlPr>
                            <a:rPr lang="fr-FR" i="1" dirty="0" smtClean="0">
                              <a:latin typeface="Cambria Math" panose="02040503050406030204" pitchFamily="18" charset="0"/>
                            </a:rPr>
                          </m:ctrlPr>
                        </m:naryPr>
                        <m:sub>
                          <m:r>
                            <a:rPr lang="fr-FR" i="1" dirty="0" smtClean="0">
                              <a:latin typeface="Cambria Math" panose="02040503050406030204" pitchFamily="18" charset="0"/>
                            </a:rPr>
                            <m:t>𝑖</m:t>
                          </m:r>
                          <m:r>
                            <a:rPr lang="fr-FR" i="1" dirty="0" smtClean="0">
                              <a:latin typeface="Cambria Math" panose="02040503050406030204" pitchFamily="18" charset="0"/>
                            </a:rPr>
                            <m:t>=1</m:t>
                          </m:r>
                        </m:sub>
                        <m:sup>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𝑁</m:t>
                              </m:r>
                            </m:e>
                            <m:sub>
                              <m:r>
                                <m:rPr>
                                  <m:nor/>
                                </m:rPr>
                                <a:rPr lang="fr-FR" i="0" dirty="0" smtClean="0">
                                  <a:latin typeface="Cambria Math" panose="02040503050406030204" pitchFamily="18" charset="0"/>
                                </a:rPr>
                                <m:t>data</m:t>
                              </m:r>
                            </m:sub>
                          </m:sSub>
                        </m:sup>
                        <m:e>
                          <m:sSup>
                            <m:sSupPr>
                              <m:ctrlPr>
                                <a:rPr lang="fr-FR" i="1" dirty="0" smtClean="0">
                                  <a:latin typeface="Cambria Math" panose="02040503050406030204" pitchFamily="18" charset="0"/>
                                </a:rPr>
                              </m:ctrlPr>
                            </m:sSupPr>
                            <m:e>
                              <m:d>
                                <m:dPr>
                                  <m:ctrlPr>
                                    <a:rPr lang="fr-FR" i="1" dirty="0" smtClean="0">
                                      <a:latin typeface="Cambria Math" panose="02040503050406030204" pitchFamily="18" charset="0"/>
                                    </a:rPr>
                                  </m:ctrlPr>
                                </m:dPr>
                                <m:e>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𝑝</m:t>
                                      </m:r>
                                    </m:e>
                                    <m:sub>
                                      <m:r>
                                        <m:rPr>
                                          <m:nor/>
                                        </m:rPr>
                                        <a:rPr lang="fr-FR" i="0" dirty="0" err="1" smtClean="0">
                                          <a:latin typeface="Cambria Math" panose="02040503050406030204" pitchFamily="18" charset="0"/>
                                        </a:rPr>
                                        <m:t>pred</m:t>
                                      </m:r>
                                    </m:sub>
                                  </m:sSub>
                                  <m:d>
                                    <m:dPr>
                                      <m:ctrlPr>
                                        <a:rPr lang="fr-FR" i="1" dirty="0" smtClean="0">
                                          <a:latin typeface="Cambria Math" panose="02040503050406030204" pitchFamily="18" charset="0"/>
                                        </a:rPr>
                                      </m:ctrlPr>
                                    </m:dPr>
                                    <m:e>
                                      <m:sSub>
                                        <m:sSubPr>
                                          <m:ctrlPr>
                                            <a:rPr lang="fr-FR" i="1" dirty="0" err="1" smtClean="0">
                                              <a:latin typeface="Cambria Math" panose="02040503050406030204" pitchFamily="18" charset="0"/>
                                            </a:rPr>
                                          </m:ctrlPr>
                                        </m:sSubPr>
                                        <m:e>
                                          <m:r>
                                            <a:rPr lang="fr-FR" i="1" dirty="0" err="1" smtClean="0">
                                              <a:latin typeface="Cambria Math" panose="02040503050406030204" pitchFamily="18" charset="0"/>
                                            </a:rPr>
                                            <m:t>𝑥</m:t>
                                          </m:r>
                                        </m:e>
                                        <m:sub>
                                          <m:r>
                                            <a:rPr lang="fr-FR" i="1" dirty="0" err="1" smtClean="0">
                                              <a:latin typeface="Cambria Math" panose="02040503050406030204" pitchFamily="18" charset="0"/>
                                            </a:rPr>
                                            <m:t>𝑖</m:t>
                                          </m:r>
                                        </m:sub>
                                      </m:sSub>
                                      <m:r>
                                        <a:rPr lang="fr-FR" i="1" dirty="0" smtClean="0">
                                          <a:latin typeface="Cambria Math" panose="02040503050406030204" pitchFamily="18" charset="0"/>
                                        </a:rPr>
                                        <m:t>,</m:t>
                                      </m:r>
                                      <m:sSub>
                                        <m:sSubPr>
                                          <m:ctrlPr>
                                            <a:rPr lang="fr-FR" i="1" dirty="0" err="1" smtClean="0">
                                              <a:latin typeface="Cambria Math" panose="02040503050406030204" pitchFamily="18" charset="0"/>
                                            </a:rPr>
                                          </m:ctrlPr>
                                        </m:sSubPr>
                                        <m:e>
                                          <m:r>
                                            <a:rPr lang="fr-FR" i="1" dirty="0" err="1" smtClean="0">
                                              <a:latin typeface="Cambria Math" panose="02040503050406030204" pitchFamily="18" charset="0"/>
                                            </a:rPr>
                                            <m:t>𝑦</m:t>
                                          </m:r>
                                        </m:e>
                                        <m:sub>
                                          <m:r>
                                            <a:rPr lang="fr-FR" i="1" dirty="0" err="1" smtClean="0">
                                              <a:latin typeface="Cambria Math" panose="02040503050406030204" pitchFamily="18" charset="0"/>
                                            </a:rPr>
                                            <m:t>𝑖</m:t>
                                          </m:r>
                                        </m:sub>
                                      </m:sSub>
                                      <m:r>
                                        <a:rPr lang="fr-FR" i="1" dirty="0" smtClean="0">
                                          <a:latin typeface="Cambria Math" panose="02040503050406030204" pitchFamily="18" charset="0"/>
                                        </a:rPr>
                                        <m:t>,</m:t>
                                      </m:r>
                                      <m:sSub>
                                        <m:sSubPr>
                                          <m:ctrlPr>
                                            <a:rPr lang="fr-FR" i="1" dirty="0" err="1" smtClean="0">
                                              <a:latin typeface="Cambria Math" panose="02040503050406030204" pitchFamily="18" charset="0"/>
                                            </a:rPr>
                                          </m:ctrlPr>
                                        </m:sSubPr>
                                        <m:e>
                                          <m:r>
                                            <a:rPr lang="fr-FR" i="1" dirty="0" err="1" smtClean="0">
                                              <a:latin typeface="Cambria Math" panose="02040503050406030204" pitchFamily="18" charset="0"/>
                                            </a:rPr>
                                            <m:t>𝑡</m:t>
                                          </m:r>
                                        </m:e>
                                        <m:sub>
                                          <m:r>
                                            <a:rPr lang="fr-FR" i="1" dirty="0" err="1" smtClean="0">
                                              <a:latin typeface="Cambria Math" panose="02040503050406030204" pitchFamily="18" charset="0"/>
                                            </a:rPr>
                                            <m:t>𝑖</m:t>
                                          </m:r>
                                        </m:sub>
                                      </m:sSub>
                                    </m:e>
                                  </m:d>
                                  <m:r>
                                    <a:rPr lang="fr-FR" i="1" dirty="0" smtClean="0">
                                      <a:latin typeface="Cambria Math" panose="02040503050406030204" pitchFamily="18" charset="0"/>
                                    </a:rPr>
                                    <m:t>−</m:t>
                                  </m:r>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𝑝</m:t>
                                      </m:r>
                                    </m:e>
                                    <m:sub>
                                      <m:r>
                                        <m:rPr>
                                          <m:nor/>
                                        </m:rPr>
                                        <a:rPr lang="fr-FR" i="0" dirty="0" smtClean="0">
                                          <a:latin typeface="Cambria Math" panose="02040503050406030204" pitchFamily="18" charset="0"/>
                                        </a:rPr>
                                        <m:t>data</m:t>
                                      </m:r>
                                      <m:r>
                                        <a:rPr lang="fr-FR" i="1" dirty="0" smtClean="0">
                                          <a:latin typeface="Cambria Math" panose="02040503050406030204" pitchFamily="18" charset="0"/>
                                        </a:rPr>
                                        <m:t>,</m:t>
                                      </m:r>
                                      <m:r>
                                        <a:rPr lang="fr-FR" i="1" dirty="0" smtClean="0">
                                          <a:latin typeface="Cambria Math" panose="02040503050406030204" pitchFamily="18" charset="0"/>
                                        </a:rPr>
                                        <m:t>𝑖</m:t>
                                      </m:r>
                                    </m:sub>
                                  </m:sSub>
                                </m:e>
                              </m:d>
                            </m:e>
                            <m:sup>
                              <m:r>
                                <a:rPr lang="fr-FR" i="1" dirty="0" smtClean="0">
                                  <a:latin typeface="Cambria Math" panose="02040503050406030204" pitchFamily="18" charset="0"/>
                                </a:rPr>
                                <m:t>2</m:t>
                              </m:r>
                            </m:sup>
                          </m:sSup>
                        </m:e>
                      </m:nary>
                    </m:oMath>
                  </m:oMathPara>
                </a14:m>
                <a:endParaRPr lang="en-US"/>
              </a:p>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𝑟</m:t>
                      </m:r>
                      <m:r>
                        <a:rPr lang="fr-FR" i="1" dirty="0" smtClean="0">
                          <a:latin typeface="Cambria Math" panose="02040503050406030204" pitchFamily="18" charset="0"/>
                        </a:rPr>
                        <m:t>=</m:t>
                      </m:r>
                      <m:f>
                        <m:fPr>
                          <m:ctrlPr>
                            <a:rPr lang="fr-FR" i="1" dirty="0" smtClean="0">
                              <a:latin typeface="Cambria Math" panose="02040503050406030204" pitchFamily="18" charset="0"/>
                            </a:rPr>
                          </m:ctrlPr>
                        </m:fPr>
                        <m:num>
                          <m:r>
                            <a:rPr lang="fr-FR" i="1" dirty="0" smtClean="0">
                              <a:latin typeface="Cambria Math" panose="02040503050406030204" pitchFamily="18" charset="0"/>
                            </a:rPr>
                            <m:t>𝜕</m:t>
                          </m:r>
                          <m:r>
                            <a:rPr lang="fr-FR" i="1" dirty="0" smtClean="0">
                              <a:latin typeface="Cambria Math" panose="02040503050406030204" pitchFamily="18" charset="0"/>
                            </a:rPr>
                            <m:t>𝑝</m:t>
                          </m:r>
                        </m:num>
                        <m:den>
                          <m:r>
                            <a:rPr lang="fr-FR" i="1" dirty="0" smtClean="0">
                              <a:latin typeface="Cambria Math" panose="02040503050406030204" pitchFamily="18" charset="0"/>
                            </a:rPr>
                            <m:t>𝜕</m:t>
                          </m:r>
                          <m:r>
                            <a:rPr lang="fr-FR" i="1" dirty="0" smtClean="0">
                              <a:latin typeface="Cambria Math" panose="02040503050406030204" pitchFamily="18" charset="0"/>
                            </a:rPr>
                            <m:t>𝑡</m:t>
                          </m:r>
                        </m:den>
                      </m:f>
                      <m:r>
                        <a:rPr lang="fr-FR" i="1" dirty="0" smtClean="0">
                          <a:latin typeface="Cambria Math" panose="02040503050406030204" pitchFamily="18" charset="0"/>
                        </a:rPr>
                        <m:t>−</m:t>
                      </m:r>
                      <m:r>
                        <m:rPr>
                          <m:sty m:val="p"/>
                        </m:rPr>
                        <a:rPr lang="fr-FR" i="0" dirty="0" smtClean="0">
                          <a:latin typeface="Cambria Math" panose="02040503050406030204" pitchFamily="18" charset="0"/>
                        </a:rPr>
                        <m:t>∇</m:t>
                      </m:r>
                      <m:r>
                        <a:rPr lang="fr-FR" i="1" dirty="0" smtClean="0">
                          <a:latin typeface="Cambria Math" panose="02040503050406030204" pitchFamily="18" charset="0"/>
                        </a:rPr>
                        <m:t>⋅</m:t>
                      </m:r>
                      <m:d>
                        <m:dPr>
                          <m:ctrlPr>
                            <a:rPr lang="fr-FR" i="1" dirty="0">
                              <a:latin typeface="Cambria Math" panose="02040503050406030204" pitchFamily="18" charset="0"/>
                            </a:rPr>
                          </m:ctrlPr>
                        </m:dPr>
                        <m:e>
                          <m:r>
                            <a:rPr lang="fr-FR" i="1" dirty="0">
                              <a:latin typeface="Cambria Math" panose="02040503050406030204" pitchFamily="18" charset="0"/>
                            </a:rPr>
                            <m:t>𝑘</m:t>
                          </m:r>
                          <m:r>
                            <m:rPr>
                              <m:sty m:val="p"/>
                            </m:rPr>
                            <a:rPr lang="fr-FR" i="0" dirty="0">
                              <a:latin typeface="Cambria Math" panose="02040503050406030204" pitchFamily="18" charset="0"/>
                            </a:rPr>
                            <m:t>∇</m:t>
                          </m:r>
                          <m:r>
                            <a:rPr lang="fr-FR" i="1" dirty="0">
                              <a:latin typeface="Cambria Math" panose="02040503050406030204" pitchFamily="18" charset="0"/>
                            </a:rPr>
                            <m:t>𝑝</m:t>
                          </m:r>
                        </m:e>
                      </m:d>
                      <m:r>
                        <a:rPr lang="fr-FR" i="1" dirty="0">
                          <a:latin typeface="Cambria Math" panose="02040503050406030204" pitchFamily="18" charset="0"/>
                        </a:rPr>
                        <m:t>−</m:t>
                      </m:r>
                      <m:r>
                        <a:rPr lang="fr-FR" i="1" dirty="0">
                          <a:latin typeface="Cambria Math" panose="02040503050406030204" pitchFamily="18" charset="0"/>
                        </a:rPr>
                        <m:t>𝑞</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m:t>
                          </m:r>
                          <m:r>
                            <a:rPr lang="en-US" b="0" i="1" dirty="0" smtClean="0">
                              <a:latin typeface="Cambria Math" panose="02040503050406030204" pitchFamily="18" charset="0"/>
                            </a:rPr>
                            <m:t>𝑝</m:t>
                          </m:r>
                        </m:num>
                        <m:den>
                          <m:r>
                            <a:rPr lang="en-US" b="0" i="1" dirty="0" smtClean="0">
                              <a:latin typeface="Cambria Math" panose="02040503050406030204" pitchFamily="18" charset="0"/>
                            </a:rPr>
                            <m:t>𝜕</m:t>
                          </m:r>
                          <m:r>
                            <a:rPr lang="en-US" b="0" i="1" dirty="0" smtClean="0">
                              <a:latin typeface="Cambria Math" panose="02040503050406030204" pitchFamily="18" charset="0"/>
                            </a:rPr>
                            <m:t>𝑡</m:t>
                          </m:r>
                        </m:den>
                      </m:f>
                      <m:r>
                        <a:rPr lang="en-US" b="0" i="1" dirty="0" smtClean="0">
                          <a:latin typeface="Cambria Math" panose="02040503050406030204" pitchFamily="18" charset="0"/>
                        </a:rPr>
                        <m:t>−</m:t>
                      </m:r>
                      <m:r>
                        <a:rPr lang="en-US" b="0" i="1" dirty="0" smtClean="0">
                          <a:latin typeface="Cambria Math" panose="02040503050406030204" pitchFamily="18" charset="0"/>
                        </a:rPr>
                        <m:t>𝑘</m:t>
                      </m:r>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ℒ</m:t>
                          </m:r>
                        </m:e>
                        <m:sub>
                          <m:r>
                            <m:rPr>
                              <m:nor/>
                            </m:rPr>
                            <a:rPr lang="fr-FR" i="0" dirty="0" smtClean="0">
                              <a:latin typeface="Cambria Math" panose="02040503050406030204" pitchFamily="18" charset="0"/>
                            </a:rPr>
                            <m:t>𝓅𝒹ℯ</m:t>
                          </m:r>
                        </m:sub>
                      </m:sSub>
                      <m:r>
                        <a:rPr lang="fr-FR" i="1" dirty="0" smtClean="0">
                          <a:latin typeface="Cambria Math" panose="02040503050406030204" pitchFamily="18" charset="0"/>
                        </a:rPr>
                        <m:t>=</m:t>
                      </m:r>
                      <m:f>
                        <m:fPr>
                          <m:ctrlPr>
                            <a:rPr lang="fr-FR" i="1" dirty="0" smtClean="0">
                              <a:latin typeface="Cambria Math" panose="02040503050406030204" pitchFamily="18" charset="0"/>
                            </a:rPr>
                          </m:ctrlPr>
                        </m:fPr>
                        <m:num>
                          <m:r>
                            <a:rPr lang="fr-FR" i="1" dirty="0" smtClean="0">
                              <a:latin typeface="Cambria Math" panose="02040503050406030204" pitchFamily="18" charset="0"/>
                            </a:rPr>
                            <m:t>1</m:t>
                          </m:r>
                        </m:num>
                        <m:den>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𝑁</m:t>
                              </m:r>
                            </m:e>
                            <m:sub>
                              <m:r>
                                <m:rPr>
                                  <m:nor/>
                                </m:rPr>
                                <a:rPr lang="fr-FR" i="0" dirty="0" smtClean="0">
                                  <a:latin typeface="Cambria Math" panose="02040503050406030204" pitchFamily="18" charset="0"/>
                                </a:rPr>
                                <m:t>col</m:t>
                              </m:r>
                            </m:sub>
                          </m:sSub>
                        </m:den>
                      </m:f>
                      <m:nary>
                        <m:naryPr>
                          <m:chr m:val="∑"/>
                          <m:ctrlPr>
                            <a:rPr lang="fr-FR" i="1" dirty="0" smtClean="0">
                              <a:latin typeface="Cambria Math" panose="02040503050406030204" pitchFamily="18" charset="0"/>
                            </a:rPr>
                          </m:ctrlPr>
                        </m:naryPr>
                        <m:sub>
                          <m:r>
                            <a:rPr lang="fr-FR" i="1" dirty="0" smtClean="0">
                              <a:latin typeface="Cambria Math" panose="02040503050406030204" pitchFamily="18" charset="0"/>
                            </a:rPr>
                            <m:t>𝑖</m:t>
                          </m:r>
                          <m:r>
                            <a:rPr lang="fr-FR" i="1" dirty="0" smtClean="0">
                              <a:latin typeface="Cambria Math" panose="02040503050406030204" pitchFamily="18" charset="0"/>
                            </a:rPr>
                            <m:t>=1</m:t>
                          </m:r>
                        </m:sub>
                        <m:sup>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𝑁</m:t>
                              </m:r>
                            </m:e>
                            <m:sub>
                              <m:r>
                                <m:rPr>
                                  <m:nor/>
                                </m:rPr>
                                <a:rPr lang="fr-FR" i="0" dirty="0" smtClean="0">
                                  <a:latin typeface="Cambria Math" panose="02040503050406030204" pitchFamily="18" charset="0"/>
                                </a:rPr>
                                <m:t>col</m:t>
                              </m:r>
                            </m:sub>
                          </m:sSub>
                        </m:sup>
                        <m:e>
                          <m:r>
                            <a:rPr lang="fr-FR" i="1" dirty="0" smtClean="0">
                              <a:latin typeface="Cambria Math" panose="02040503050406030204" pitchFamily="18" charset="0"/>
                            </a:rPr>
                            <m:t>𝑟</m:t>
                          </m:r>
                          <m:sSup>
                            <m:sSupPr>
                              <m:ctrlPr>
                                <a:rPr lang="fr-FR" i="1" dirty="0" smtClean="0">
                                  <a:latin typeface="Cambria Math" panose="02040503050406030204" pitchFamily="18" charset="0"/>
                                </a:rPr>
                              </m:ctrlPr>
                            </m:sSupPr>
                            <m:e>
                              <m:d>
                                <m:dPr>
                                  <m:ctrlPr>
                                    <a:rPr lang="fr-FR" i="1" dirty="0" smtClean="0">
                                      <a:latin typeface="Cambria Math" panose="02040503050406030204" pitchFamily="18" charset="0"/>
                                    </a:rPr>
                                  </m:ctrlPr>
                                </m:dPr>
                                <m:e>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𝑥</m:t>
                                      </m:r>
                                    </m:e>
                                    <m:sub>
                                      <m:r>
                                        <a:rPr lang="fr-FR" i="1" dirty="0" smtClean="0">
                                          <a:latin typeface="Cambria Math" panose="02040503050406030204" pitchFamily="18" charset="0"/>
                                        </a:rPr>
                                        <m:t>𝑖</m:t>
                                      </m:r>
                                    </m:sub>
                                  </m:sSub>
                                  <m:r>
                                    <a:rPr lang="fr-FR" i="1" dirty="0" smtClean="0">
                                      <a:latin typeface="Cambria Math" panose="02040503050406030204" pitchFamily="18" charset="0"/>
                                    </a:rPr>
                                    <m:t>,</m:t>
                                  </m:r>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𝑦</m:t>
                                      </m:r>
                                    </m:e>
                                    <m:sub>
                                      <m:r>
                                        <a:rPr lang="fr-FR" i="1" dirty="0" smtClean="0">
                                          <a:latin typeface="Cambria Math" panose="02040503050406030204" pitchFamily="18" charset="0"/>
                                        </a:rPr>
                                        <m:t>𝑖</m:t>
                                      </m:r>
                                    </m:sub>
                                  </m:sSub>
                                  <m:r>
                                    <a:rPr lang="fr-FR" i="1" dirty="0" smtClean="0">
                                      <a:latin typeface="Cambria Math" panose="02040503050406030204" pitchFamily="18" charset="0"/>
                                    </a:rPr>
                                    <m:t>,</m:t>
                                  </m:r>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𝑡</m:t>
                                      </m:r>
                                    </m:e>
                                    <m:sub>
                                      <m:r>
                                        <a:rPr lang="fr-FR" i="1" dirty="0" smtClean="0">
                                          <a:latin typeface="Cambria Math" panose="02040503050406030204" pitchFamily="18" charset="0"/>
                                        </a:rPr>
                                        <m:t>𝑖</m:t>
                                      </m:r>
                                    </m:sub>
                                  </m:sSub>
                                </m:e>
                              </m:d>
                            </m:e>
                            <m:sup>
                              <m:r>
                                <a:rPr lang="fr-FR" i="1" dirty="0" smtClean="0">
                                  <a:latin typeface="Cambria Math" panose="02040503050406030204" pitchFamily="18" charset="0"/>
                                </a:rPr>
                                <m:t>2</m:t>
                              </m:r>
                            </m:sup>
                          </m:sSup>
                        </m:e>
                      </m:nary>
                    </m:oMath>
                  </m:oMathPara>
                </a14:m>
                <a:endParaRPr lang="fr-F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r>
                        <a:rPr lang="en-US" b="0" i="1" dirty="0" smtClean="0">
                          <a:latin typeface="Cambria Math" panose="02040503050406030204" pitchFamily="18" charset="0"/>
                        </a:rPr>
                        <m:t>=0:</m:t>
                      </m:r>
                      <m:r>
                        <a:rPr lang="en-US" b="0" i="1" dirty="0" smtClean="0">
                          <a:latin typeface="Cambria Math" panose="02040503050406030204" pitchFamily="18" charset="0"/>
                        </a:rPr>
                        <m:t>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,0</m:t>
                          </m:r>
                        </m:e>
                      </m:d>
                      <m:r>
                        <a:rPr lang="en-US" b="0" i="1" dirty="0" smtClean="0">
                          <a:latin typeface="Cambria Math" panose="02040503050406030204" pitchFamily="18" charset="0"/>
                        </a:rPr>
                        <m:t>=1⇒</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ℒ</m:t>
                          </m:r>
                        </m:e>
                        <m:sub>
                          <m:r>
                            <m:rPr>
                              <m:nor/>
                            </m:rPr>
                            <a:rPr lang="fr-FR" i="0" dirty="0" smtClean="0">
                              <a:latin typeface="Cambria Math" panose="02040503050406030204" pitchFamily="18" charset="0"/>
                            </a:rPr>
                            <m:t>𝒾𝒸</m:t>
                          </m:r>
                        </m:sub>
                      </m:sSub>
                      <m:r>
                        <a:rPr lang="fr-FR" i="1" dirty="0" smtClean="0">
                          <a:latin typeface="Cambria Math" panose="02040503050406030204" pitchFamily="18" charset="0"/>
                        </a:rPr>
                        <m:t>=</m:t>
                      </m:r>
                      <m:f>
                        <m:fPr>
                          <m:ctrlPr>
                            <a:rPr lang="fr-FR" i="1" dirty="0" smtClean="0">
                              <a:latin typeface="Cambria Math" panose="02040503050406030204" pitchFamily="18" charset="0"/>
                            </a:rPr>
                          </m:ctrlPr>
                        </m:fPr>
                        <m:num>
                          <m:r>
                            <a:rPr lang="fr-FR" i="1" dirty="0" smtClean="0">
                              <a:latin typeface="Cambria Math" panose="02040503050406030204" pitchFamily="18" charset="0"/>
                            </a:rPr>
                            <m:t>1</m:t>
                          </m:r>
                        </m:num>
                        <m:den>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𝑁</m:t>
                              </m:r>
                            </m:e>
                            <m:sub>
                              <m:r>
                                <m:rPr>
                                  <m:nor/>
                                </m:rPr>
                                <a:rPr lang="fr-FR" i="0" dirty="0" smtClean="0">
                                  <a:latin typeface="Cambria Math" panose="02040503050406030204" pitchFamily="18" charset="0"/>
                                </a:rPr>
                                <m:t>ic</m:t>
                              </m:r>
                            </m:sub>
                          </m:sSub>
                        </m:den>
                      </m:f>
                      <m:nary>
                        <m:naryPr>
                          <m:chr m:val="∑"/>
                          <m:supHide m:val="on"/>
                          <m:ctrlPr>
                            <a:rPr lang="fr-FR" i="1" dirty="0" smtClean="0">
                              <a:latin typeface="Cambria Math" panose="02040503050406030204" pitchFamily="18" charset="0"/>
                            </a:rPr>
                          </m:ctrlPr>
                        </m:naryPr>
                        <m:sub>
                          <m:r>
                            <a:rPr lang="fr-FR" i="1" dirty="0" smtClean="0">
                              <a:latin typeface="Cambria Math" panose="02040503050406030204" pitchFamily="18" charset="0"/>
                            </a:rPr>
                            <m:t>𝑡</m:t>
                          </m:r>
                          <m:r>
                            <a:rPr lang="fr-FR" i="1" dirty="0" smtClean="0">
                              <a:latin typeface="Cambria Math" panose="02040503050406030204" pitchFamily="18" charset="0"/>
                            </a:rPr>
                            <m:t>=0</m:t>
                          </m:r>
                        </m:sub>
                        <m:sup/>
                        <m:e>
                          <m:sSup>
                            <m:sSupPr>
                              <m:ctrlPr>
                                <a:rPr lang="fr-FR" i="1" dirty="0" smtClean="0">
                                  <a:latin typeface="Cambria Math" panose="02040503050406030204" pitchFamily="18" charset="0"/>
                                </a:rPr>
                              </m:ctrlPr>
                            </m:sSupPr>
                            <m:e>
                              <m:d>
                                <m:dPr>
                                  <m:ctrlPr>
                                    <a:rPr lang="fr-FR" i="1" dirty="0" smtClean="0">
                                      <a:latin typeface="Cambria Math" panose="02040503050406030204" pitchFamily="18" charset="0"/>
                                    </a:rPr>
                                  </m:ctrlPr>
                                </m:dPr>
                                <m:e>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𝑝</m:t>
                                      </m:r>
                                    </m:e>
                                    <m:sub>
                                      <m:r>
                                        <m:rPr>
                                          <m:nor/>
                                        </m:rPr>
                                        <a:rPr lang="fr-FR" i="0" dirty="0" smtClean="0">
                                          <a:latin typeface="Cambria Math" panose="02040503050406030204" pitchFamily="18" charset="0"/>
                                        </a:rPr>
                                        <m:t>pred</m:t>
                                      </m:r>
                                    </m:sub>
                                  </m:sSub>
                                  <m:d>
                                    <m:dPr>
                                      <m:ctrlPr>
                                        <a:rPr lang="fr-FR" i="1" dirty="0" smtClean="0">
                                          <a:latin typeface="Cambria Math" panose="02040503050406030204" pitchFamily="18" charset="0"/>
                                        </a:rPr>
                                      </m:ctrlPr>
                                    </m:dPr>
                                    <m:e>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𝑥</m:t>
                                          </m:r>
                                        </m:e>
                                        <m:sub>
                                          <m:r>
                                            <a:rPr lang="fr-FR" i="1" dirty="0" smtClean="0">
                                              <a:latin typeface="Cambria Math" panose="02040503050406030204" pitchFamily="18" charset="0"/>
                                            </a:rPr>
                                            <m:t>𝑖</m:t>
                                          </m:r>
                                        </m:sub>
                                      </m:sSub>
                                      <m:r>
                                        <a:rPr lang="fr-FR" i="1" dirty="0" smtClean="0">
                                          <a:latin typeface="Cambria Math" panose="02040503050406030204" pitchFamily="18" charset="0"/>
                                        </a:rPr>
                                        <m:t>,</m:t>
                                      </m:r>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𝑦</m:t>
                                          </m:r>
                                        </m:e>
                                        <m:sub>
                                          <m:r>
                                            <a:rPr lang="fr-FR" i="1" dirty="0" smtClean="0">
                                              <a:latin typeface="Cambria Math" panose="02040503050406030204" pitchFamily="18" charset="0"/>
                                            </a:rPr>
                                            <m:t>𝑖</m:t>
                                          </m:r>
                                        </m:sub>
                                      </m:sSub>
                                      <m:r>
                                        <a:rPr lang="fr-FR" i="1" dirty="0" smtClean="0">
                                          <a:latin typeface="Cambria Math" panose="02040503050406030204" pitchFamily="18" charset="0"/>
                                        </a:rPr>
                                        <m:t>,0</m:t>
                                      </m:r>
                                    </m:e>
                                  </m:d>
                                  <m:r>
                                    <a:rPr lang="fr-FR" i="1" dirty="0" smtClean="0">
                                      <a:latin typeface="Cambria Math" panose="02040503050406030204" pitchFamily="18" charset="0"/>
                                    </a:rPr>
                                    <m:t>−1</m:t>
                                  </m:r>
                                </m:e>
                              </m:d>
                            </m:e>
                            <m:sup>
                              <m:r>
                                <a:rPr lang="fr-FR" i="1" dirty="0" smtClean="0">
                                  <a:latin typeface="Cambria Math" panose="02040503050406030204" pitchFamily="18" charset="0"/>
                                </a:rPr>
                                <m:t>2</m:t>
                              </m:r>
                            </m:sup>
                          </m:sSup>
                        </m:e>
                      </m:nary>
                    </m:oMath>
                  </m:oMathPara>
                </a14:m>
                <a:endParaRPr lang="fr-FR"/>
              </a:p>
              <a:p>
                <a:endParaRPr lang="fr-F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r>
                        <m:rPr>
                          <m:lit/>
                        </m:rPr>
                        <a:rPr lang="en-US" b="0" i="1" dirty="0" smtClean="0">
                          <a:latin typeface="Cambria Math" panose="02040503050406030204" pitchFamily="18" charset="0"/>
                        </a:rPr>
                        <m:t>{</m:t>
                      </m:r>
                      <m:r>
                        <a:rPr lang="en-US" b="0" i="1" dirty="0" smtClean="0">
                          <a:latin typeface="Cambria Math" panose="02040503050406030204" pitchFamily="18" charset="0"/>
                        </a:rPr>
                        <m:t>0,1</m:t>
                      </m:r>
                      <m:r>
                        <m:rPr>
                          <m:lit/>
                        </m:rPr>
                        <a:rPr lang="en-US" b="0" i="1" dirty="0" smtClean="0">
                          <a:latin typeface="Cambria Math" panose="02040503050406030204" pitchFamily="18" charset="0"/>
                        </a:rPr>
                        <m:t>}</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r>
                        <m:rPr>
                          <m:lit/>
                        </m:rPr>
                        <a:rPr lang="en-US" b="0" i="1" dirty="0" smtClean="0">
                          <a:latin typeface="Cambria Math" panose="02040503050406030204" pitchFamily="18" charset="0"/>
                        </a:rPr>
                        <m:t>{</m:t>
                      </m:r>
                      <m:r>
                        <a:rPr lang="en-US" b="0" i="1" dirty="0" smtClean="0">
                          <a:latin typeface="Cambria Math" panose="02040503050406030204" pitchFamily="18" charset="0"/>
                        </a:rPr>
                        <m:t>0,1</m:t>
                      </m:r>
                      <m:r>
                        <m:rPr>
                          <m:lit/>
                        </m:rPr>
                        <a:rPr lang="en-US" b="0" i="1" dirty="0" smtClean="0">
                          <a:latin typeface="Cambria Math" panose="02040503050406030204" pitchFamily="18" charset="0"/>
                        </a:rPr>
                        <m:t>}</m:t>
                      </m:r>
                      <m:r>
                        <a:rPr lang="en-US" b="0" i="1" dirty="0" smtClean="0">
                          <a:latin typeface="Cambria Math" panose="02040503050406030204" pitchFamily="18" charset="0"/>
                        </a:rPr>
                        <m:t>:</m:t>
                      </m:r>
                      <m:f>
                        <m:fPr>
                          <m:ctrlPr>
                            <a:rPr lang="fr-FR" b="0" i="1" dirty="0" smtClean="0">
                              <a:latin typeface="Cambria Math" panose="02040503050406030204" pitchFamily="18" charset="0"/>
                            </a:rPr>
                          </m:ctrlPr>
                        </m:fPr>
                        <m:num>
                          <m:r>
                            <a:rPr lang="fr-FR" i="1" dirty="0">
                              <a:latin typeface="Cambria Math" panose="02040503050406030204" pitchFamily="18" charset="0"/>
                            </a:rPr>
                            <m:t>𝜕</m:t>
                          </m:r>
                          <m:r>
                            <a:rPr lang="fr-FR" i="1" dirty="0">
                              <a:latin typeface="Cambria Math" panose="02040503050406030204" pitchFamily="18" charset="0"/>
                            </a:rPr>
                            <m:t>𝑝</m:t>
                          </m:r>
                        </m:num>
                        <m:den>
                          <m:r>
                            <a:rPr lang="fr-FR" i="1" dirty="0">
                              <a:latin typeface="Cambria Math" panose="02040503050406030204" pitchFamily="18" charset="0"/>
                            </a:rPr>
                            <m:t>𝜕</m:t>
                          </m:r>
                          <m:r>
                            <a:rPr lang="fr-FR" i="1" dirty="0">
                              <a:latin typeface="Cambria Math" panose="02040503050406030204" pitchFamily="18" charset="0"/>
                            </a:rPr>
                            <m:t>𝑛</m:t>
                          </m:r>
                        </m:den>
                      </m:f>
                      <m:r>
                        <a:rPr lang="fr-FR" i="1" dirty="0">
                          <a:latin typeface="Cambria Math" panose="02040503050406030204" pitchFamily="18" charset="0"/>
                        </a:rPr>
                        <m:t>=</m:t>
                      </m:r>
                      <m:r>
                        <a:rPr lang="fr-FR" i="1" dirty="0" smtClean="0">
                          <a:latin typeface="Cambria Math" panose="02040503050406030204" pitchFamily="18" charset="0"/>
                        </a:rPr>
                        <m:t>0</m:t>
                      </m:r>
                    </m:oMath>
                  </m:oMathPara>
                </a14:m>
                <a:endParaRPr lang="fr-FR"/>
              </a:p>
              <a:p>
                <a:pP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ℒ</m:t>
                          </m:r>
                        </m:e>
                        <m:sub>
                          <m:r>
                            <m:rPr>
                              <m:nor/>
                            </m:rPr>
                            <a:rPr lang="fr-FR" i="0" dirty="0" err="1">
                              <a:latin typeface="Cambria Math" panose="02040503050406030204" pitchFamily="18" charset="0"/>
                            </a:rPr>
                            <m:t>𝒷𝒸</m:t>
                          </m:r>
                        </m:sub>
                      </m:sSub>
                      <m:r>
                        <a:rPr lang="fr-FR" i="1" dirty="0">
                          <a:latin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1</m:t>
                          </m:r>
                        </m:num>
                        <m:den>
                          <m:sSub>
                            <m:sSubPr>
                              <m:ctrlPr>
                                <a:rPr lang="fr-FR" i="1" dirty="0">
                                  <a:latin typeface="Cambria Math" panose="02040503050406030204" pitchFamily="18" charset="0"/>
                                </a:rPr>
                              </m:ctrlPr>
                            </m:sSubPr>
                            <m:e>
                              <m:r>
                                <a:rPr lang="fr-FR" i="1" dirty="0">
                                  <a:latin typeface="Cambria Math" panose="02040503050406030204" pitchFamily="18" charset="0"/>
                                </a:rPr>
                                <m:t>𝑁</m:t>
                              </m:r>
                            </m:e>
                            <m:sub>
                              <m:r>
                                <m:rPr>
                                  <m:nor/>
                                </m:rPr>
                                <a:rPr lang="fr-FR" i="0" dirty="0" err="1">
                                  <a:latin typeface="Cambria Math" panose="02040503050406030204" pitchFamily="18" charset="0"/>
                                </a:rPr>
                                <m:t>bc</m:t>
                              </m:r>
                            </m:sub>
                          </m:sSub>
                        </m:den>
                      </m:f>
                      <m:nary>
                        <m:naryPr>
                          <m:chr m:val="∑"/>
                          <m:supHide m:val="on"/>
                          <m:ctrlPr>
                            <a:rPr lang="fr-FR" i="1" dirty="0">
                              <a:latin typeface="Cambria Math" panose="02040503050406030204" pitchFamily="18" charset="0"/>
                            </a:rPr>
                          </m:ctrlPr>
                        </m:naryPr>
                        <m:sub>
                          <m:r>
                            <m:rPr>
                              <m:nor/>
                            </m:rPr>
                            <a:rPr lang="fr-FR" i="0" dirty="0" err="1">
                              <a:latin typeface="Cambria Math" panose="02040503050406030204" pitchFamily="18" charset="0"/>
                            </a:rPr>
                            <m:t>boundary</m:t>
                          </m:r>
                          <m:r>
                            <m:rPr>
                              <m:nor/>
                            </m:rPr>
                            <a:rPr lang="fr-FR" i="0" dirty="0">
                              <a:latin typeface="Cambria Math" panose="02040503050406030204" pitchFamily="18" charset="0"/>
                            </a:rPr>
                            <m:t> </m:t>
                          </m:r>
                          <m:r>
                            <m:rPr>
                              <m:nor/>
                            </m:rPr>
                            <a:rPr lang="fr-FR" i="0" dirty="0">
                              <a:latin typeface="Cambria Math" panose="02040503050406030204" pitchFamily="18" charset="0"/>
                            </a:rPr>
                            <m:t>points</m:t>
                          </m:r>
                        </m:sub>
                        <m:sup/>
                        <m:e>
                          <m:sSup>
                            <m:sSupPr>
                              <m:ctrlPr>
                                <a:rPr lang="fr-FR" i="1" dirty="0">
                                  <a:latin typeface="Cambria Math" panose="02040503050406030204" pitchFamily="18" charset="0"/>
                                </a:rPr>
                              </m:ctrlPr>
                            </m:sSupPr>
                            <m:e>
                              <m:d>
                                <m:dPr>
                                  <m:ctrlPr>
                                    <a:rPr lang="fr-FR" i="1" dirty="0">
                                      <a:latin typeface="Cambria Math" panose="02040503050406030204" pitchFamily="18" charset="0"/>
                                    </a:rPr>
                                  </m:ctrlPr>
                                </m:dPr>
                                <m:e>
                                  <m:f>
                                    <m:fPr>
                                      <m:ctrlPr>
                                        <a:rPr lang="fr-FR" i="1" dirty="0">
                                          <a:latin typeface="Cambria Math" panose="02040503050406030204" pitchFamily="18" charset="0"/>
                                        </a:rPr>
                                      </m:ctrlPr>
                                    </m:fPr>
                                    <m:num>
                                      <m:r>
                                        <a:rPr lang="fr-FR" i="1" dirty="0">
                                          <a:latin typeface="Cambria Math" panose="02040503050406030204" pitchFamily="18" charset="0"/>
                                        </a:rPr>
                                        <m:t>𝜕</m:t>
                                      </m:r>
                                      <m:r>
                                        <a:rPr lang="fr-FR" i="1" dirty="0">
                                          <a:latin typeface="Cambria Math" panose="02040503050406030204" pitchFamily="18" charset="0"/>
                                        </a:rPr>
                                        <m:t>𝑝</m:t>
                                      </m:r>
                                    </m:num>
                                    <m:den>
                                      <m:r>
                                        <a:rPr lang="fr-FR" i="1" dirty="0">
                                          <a:latin typeface="Cambria Math" panose="02040503050406030204" pitchFamily="18" charset="0"/>
                                        </a:rPr>
                                        <m:t>𝜕</m:t>
                                      </m:r>
                                      <m:r>
                                        <a:rPr lang="fr-FR" i="1" dirty="0">
                                          <a:latin typeface="Cambria Math" panose="02040503050406030204" pitchFamily="18" charset="0"/>
                                        </a:rPr>
                                        <m:t>𝑥</m:t>
                                      </m:r>
                                    </m:den>
                                  </m:f>
                                  <m:sSub>
                                    <m:sSubPr>
                                      <m:ctrlPr>
                                        <a:rPr lang="fr-FR" i="1" dirty="0">
                                          <a:latin typeface="Cambria Math" panose="02040503050406030204" pitchFamily="18" charset="0"/>
                                        </a:rPr>
                                      </m:ctrlPr>
                                    </m:sSubPr>
                                    <m:e>
                                      <m:d>
                                        <m:dPr>
                                          <m:begChr m:val=""/>
                                          <m:endChr m:val="|"/>
                                          <m:ctrlPr>
                                            <a:rPr lang="fr-FR" i="1" dirty="0">
                                              <a:latin typeface="Cambria Math" panose="02040503050406030204" pitchFamily="18" charset="0"/>
                                            </a:rPr>
                                          </m:ctrlPr>
                                        </m:dPr>
                                        <m:e>
                                          <m:r>
                                            <a:rPr lang="fr-FR" i="1" dirty="0" err="1">
                                              <a:latin typeface="Cambria Math" panose="02040503050406030204" pitchFamily="18" charset="0"/>
                                            </a:rPr>
                                            <m:t>​</m:t>
                                          </m:r>
                                        </m:e>
                                      </m:d>
                                    </m:e>
                                    <m:sub>
                                      <m:r>
                                        <a:rPr lang="fr-FR" i="1" dirty="0">
                                          <a:latin typeface="Cambria Math" panose="02040503050406030204" pitchFamily="18" charset="0"/>
                                        </a:rPr>
                                        <m:t>𝑥</m:t>
                                      </m:r>
                                      <m:r>
                                        <a:rPr lang="fr-FR" i="1" dirty="0">
                                          <a:latin typeface="Cambria Math" panose="02040503050406030204" pitchFamily="18" charset="0"/>
                                        </a:rPr>
                                        <m:t>=0,1</m:t>
                                      </m:r>
                                    </m:sub>
                                  </m:sSub>
                                </m:e>
                              </m:d>
                            </m:e>
                            <m:sup>
                              <m:r>
                                <a:rPr lang="fr-FR" i="1" dirty="0">
                                  <a:latin typeface="Cambria Math" panose="02040503050406030204" pitchFamily="18" charset="0"/>
                                </a:rPr>
                                <m:t>2</m:t>
                              </m:r>
                            </m:sup>
                          </m:sSup>
                        </m:e>
                      </m:nary>
                      <m:r>
                        <a:rPr lang="fr-FR" i="1" dirty="0">
                          <a:latin typeface="Cambria Math" panose="02040503050406030204" pitchFamily="18" charset="0"/>
                        </a:rPr>
                        <m:t>+</m:t>
                      </m:r>
                      <m:sSup>
                        <m:sSupPr>
                          <m:ctrlPr>
                            <a:rPr lang="fr-FR" i="1" dirty="0">
                              <a:latin typeface="Cambria Math" panose="02040503050406030204" pitchFamily="18" charset="0"/>
                            </a:rPr>
                          </m:ctrlPr>
                        </m:sSupPr>
                        <m:e>
                          <m:d>
                            <m:dPr>
                              <m:ctrlPr>
                                <a:rPr lang="fr-FR" i="1" dirty="0">
                                  <a:latin typeface="Cambria Math" panose="02040503050406030204" pitchFamily="18" charset="0"/>
                                </a:rPr>
                              </m:ctrlPr>
                            </m:dPr>
                            <m:e>
                              <m:f>
                                <m:fPr>
                                  <m:ctrlPr>
                                    <a:rPr lang="fr-FR" i="1" dirty="0">
                                      <a:latin typeface="Cambria Math" panose="02040503050406030204" pitchFamily="18" charset="0"/>
                                    </a:rPr>
                                  </m:ctrlPr>
                                </m:fPr>
                                <m:num>
                                  <m:r>
                                    <a:rPr lang="fr-FR" i="1" dirty="0">
                                      <a:latin typeface="Cambria Math" panose="02040503050406030204" pitchFamily="18" charset="0"/>
                                    </a:rPr>
                                    <m:t>𝜕</m:t>
                                  </m:r>
                                  <m:r>
                                    <a:rPr lang="fr-FR" i="1" dirty="0">
                                      <a:latin typeface="Cambria Math" panose="02040503050406030204" pitchFamily="18" charset="0"/>
                                    </a:rPr>
                                    <m:t>𝑝</m:t>
                                  </m:r>
                                </m:num>
                                <m:den>
                                  <m:r>
                                    <a:rPr lang="fr-FR" i="1" dirty="0">
                                      <a:latin typeface="Cambria Math" panose="02040503050406030204" pitchFamily="18" charset="0"/>
                                    </a:rPr>
                                    <m:t>𝜕</m:t>
                                  </m:r>
                                  <m:r>
                                    <a:rPr lang="fr-FR" i="1" dirty="0">
                                      <a:latin typeface="Cambria Math" panose="02040503050406030204" pitchFamily="18" charset="0"/>
                                    </a:rPr>
                                    <m:t>𝑦</m:t>
                                  </m:r>
                                </m:den>
                              </m:f>
                              <m:sSub>
                                <m:sSubPr>
                                  <m:ctrlPr>
                                    <a:rPr lang="fr-FR" i="1" dirty="0">
                                      <a:latin typeface="Cambria Math" panose="02040503050406030204" pitchFamily="18" charset="0"/>
                                    </a:rPr>
                                  </m:ctrlPr>
                                </m:sSubPr>
                                <m:e>
                                  <m:d>
                                    <m:dPr>
                                      <m:begChr m:val=""/>
                                      <m:endChr m:val="|"/>
                                      <m:ctrlPr>
                                        <a:rPr lang="fr-FR" i="1" dirty="0">
                                          <a:latin typeface="Cambria Math" panose="02040503050406030204" pitchFamily="18" charset="0"/>
                                        </a:rPr>
                                      </m:ctrlPr>
                                    </m:dPr>
                                    <m:e>
                                      <m:r>
                                        <a:rPr lang="fr-FR" i="1" dirty="0" err="1">
                                          <a:latin typeface="Cambria Math" panose="02040503050406030204" pitchFamily="18" charset="0"/>
                                        </a:rPr>
                                        <m:t>​</m:t>
                                      </m:r>
                                    </m:e>
                                  </m:d>
                                </m:e>
                                <m:sub>
                                  <m:r>
                                    <a:rPr lang="fr-FR" i="1" dirty="0">
                                      <a:latin typeface="Cambria Math" panose="02040503050406030204" pitchFamily="18" charset="0"/>
                                    </a:rPr>
                                    <m:t>𝑦</m:t>
                                  </m:r>
                                  <m:r>
                                    <a:rPr lang="fr-FR" i="1" dirty="0">
                                      <a:latin typeface="Cambria Math" panose="02040503050406030204" pitchFamily="18" charset="0"/>
                                    </a:rPr>
                                    <m:t>=0,1</m:t>
                                  </m:r>
                                </m:sub>
                              </m:sSub>
                            </m:e>
                          </m:d>
                        </m:e>
                        <m:sup>
                          <m:r>
                            <a:rPr lang="fr-FR" i="1" dirty="0" smtClean="0">
                              <a:latin typeface="Cambria Math" panose="02040503050406030204" pitchFamily="18" charset="0"/>
                            </a:rPr>
                            <m:t>2</m:t>
                          </m:r>
                        </m:sup>
                      </m:sSup>
                    </m:oMath>
                  </m:oMathPara>
                </a14:m>
                <a:endParaRPr lang="fr-FR"/>
              </a:p>
              <a:p>
                <a:endParaRPr lang="fr-FR"/>
              </a:p>
              <a:p>
                <a:endParaRPr lang="en-US"/>
              </a:p>
              <a:p>
                <a:pP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ℒ</m:t>
                          </m:r>
                        </m:e>
                        <m:sub>
                          <m:r>
                            <m:rPr>
                              <m:nor/>
                            </m:rPr>
                            <a:rPr lang="fr-FR" i="0" dirty="0" smtClean="0">
                              <a:latin typeface="Cambria Math" panose="02040503050406030204" pitchFamily="18" charset="0"/>
                            </a:rPr>
                            <m:t>𝓉ℴ𝓉𝒶𝓁</m:t>
                          </m:r>
                        </m:sub>
                      </m:sSub>
                      <m:r>
                        <a:rPr lang="fr-FR" i="1" dirty="0" smtClean="0">
                          <a:latin typeface="Cambria Math" panose="02040503050406030204" pitchFamily="18" charset="0"/>
                        </a:rPr>
                        <m:t>=</m:t>
                      </m:r>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𝜆</m:t>
                          </m:r>
                        </m:e>
                        <m:sub>
                          <m:r>
                            <m:rPr>
                              <m:nor/>
                            </m:rPr>
                            <a:rPr lang="fr-FR" i="0" dirty="0" smtClean="0">
                              <a:latin typeface="Cambria Math" panose="02040503050406030204" pitchFamily="18" charset="0"/>
                            </a:rPr>
                            <m:t>data</m:t>
                          </m:r>
                        </m:sub>
                      </m:sSub>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ℒ</m:t>
                          </m:r>
                        </m:e>
                        <m:sub>
                          <m:r>
                            <m:rPr>
                              <m:nor/>
                            </m:rPr>
                            <a:rPr lang="fr-FR" i="0" dirty="0" smtClean="0">
                              <a:latin typeface="Cambria Math" panose="02040503050406030204" pitchFamily="18" charset="0"/>
                            </a:rPr>
                            <m:t>𝒹𝒶𝓉𝒶</m:t>
                          </m:r>
                        </m:sub>
                      </m:sSub>
                      <m:r>
                        <a:rPr lang="fr-FR" i="1" dirty="0" smtClean="0">
                          <a:latin typeface="Cambria Math" panose="02040503050406030204" pitchFamily="18" charset="0"/>
                        </a:rPr>
                        <m:t>+</m:t>
                      </m:r>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𝜆</m:t>
                          </m:r>
                        </m:e>
                        <m:sub>
                          <m:r>
                            <m:rPr>
                              <m:nor/>
                            </m:rPr>
                            <a:rPr lang="fr-FR" i="0" dirty="0" err="1" smtClean="0">
                              <a:latin typeface="Cambria Math" panose="02040503050406030204" pitchFamily="18" charset="0"/>
                            </a:rPr>
                            <m:t>pde</m:t>
                          </m:r>
                        </m:sub>
                      </m:sSub>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ℒ</m:t>
                          </m:r>
                        </m:e>
                        <m:sub>
                          <m:r>
                            <m:rPr>
                              <m:nor/>
                            </m:rPr>
                            <a:rPr lang="fr-FR" i="0" dirty="0" err="1" smtClean="0">
                              <a:latin typeface="Cambria Math" panose="02040503050406030204" pitchFamily="18" charset="0"/>
                            </a:rPr>
                            <m:t>𝓅𝒹ℯ</m:t>
                          </m:r>
                        </m:sub>
                      </m:sSub>
                      <m:r>
                        <a:rPr lang="fr-FR" i="1" dirty="0" smtClean="0">
                          <a:latin typeface="Cambria Math" panose="02040503050406030204" pitchFamily="18" charset="0"/>
                        </a:rPr>
                        <m:t>+</m:t>
                      </m:r>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𝜆</m:t>
                          </m:r>
                        </m:e>
                        <m:sub>
                          <m:r>
                            <m:rPr>
                              <m:nor/>
                            </m:rPr>
                            <a:rPr lang="fr-FR" i="0" dirty="0" err="1" smtClean="0">
                              <a:latin typeface="Cambria Math" panose="02040503050406030204" pitchFamily="18" charset="0"/>
                            </a:rPr>
                            <m:t>bc</m:t>
                          </m:r>
                        </m:sub>
                      </m:sSub>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ℒ</m:t>
                          </m:r>
                        </m:e>
                        <m:sub>
                          <m:r>
                            <m:rPr>
                              <m:nor/>
                            </m:rPr>
                            <a:rPr lang="fr-FR" i="0" dirty="0" err="1" smtClean="0">
                              <a:latin typeface="Cambria Math" panose="02040503050406030204" pitchFamily="18" charset="0"/>
                            </a:rPr>
                            <m:t>𝒷𝒸</m:t>
                          </m:r>
                        </m:sub>
                      </m:sSub>
                      <m:r>
                        <a:rPr lang="fr-FR" i="1" dirty="0" smtClean="0">
                          <a:latin typeface="Cambria Math" panose="02040503050406030204" pitchFamily="18" charset="0"/>
                        </a:rPr>
                        <m:t>+</m:t>
                      </m:r>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𝜆</m:t>
                          </m:r>
                        </m:e>
                        <m:sub>
                          <m:r>
                            <m:rPr>
                              <m:nor/>
                            </m:rPr>
                            <a:rPr lang="fr-FR" i="0" dirty="0" err="1" smtClean="0">
                              <a:latin typeface="Cambria Math" panose="02040503050406030204" pitchFamily="18" charset="0"/>
                            </a:rPr>
                            <m:t>ic</m:t>
                          </m:r>
                        </m:sub>
                      </m:sSub>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ℒ</m:t>
                          </m:r>
                        </m:e>
                        <m:sub>
                          <m:r>
                            <m:rPr>
                              <m:nor/>
                            </m:rPr>
                            <a:rPr lang="fr-FR" i="0" dirty="0" err="1" smtClean="0">
                              <a:latin typeface="Cambria Math" panose="02040503050406030204" pitchFamily="18" charset="0"/>
                            </a:rPr>
                            <m:t>𝒾𝒸</m:t>
                          </m:r>
                        </m:sub>
                      </m:sSub>
                    </m:oMath>
                  </m:oMathPara>
                </a14:m>
                <a:endParaRPr lang="en-US"/>
              </a:p>
            </p:txBody>
          </p:sp>
        </mc:Choice>
        <mc:Fallback>
          <p:sp>
            <p:nvSpPr>
              <p:cNvPr id="542" name="Google Shape;542;p58"/>
              <p:cNvSpPr txBox="1">
                <a:spLocks noRot="1" noChangeAspect="1" noMove="1" noResize="1" noEditPoints="1" noAdjustHandles="1" noChangeArrowheads="1" noChangeShapeType="1" noTextEdit="1"/>
              </p:cNvSpPr>
              <p:nvPr/>
            </p:nvSpPr>
            <p:spPr>
              <a:xfrm>
                <a:off x="2320290" y="703218"/>
                <a:ext cx="6275070" cy="3982022"/>
              </a:xfrm>
              <a:prstGeom prst="rect">
                <a:avLst/>
              </a:prstGeom>
              <a:blipFill>
                <a:blip r:embed="rId4"/>
                <a:stretch>
                  <a:fillRect/>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4D497AF9-FA06-0346-994C-640BEB09DF88}"/>
              </a:ext>
            </a:extLst>
          </p:cNvPr>
          <p:cNvSpPr txBox="1"/>
          <p:nvPr/>
        </p:nvSpPr>
        <p:spPr>
          <a:xfrm>
            <a:off x="885120" y="1200151"/>
            <a:ext cx="1143000" cy="307777"/>
          </a:xfrm>
          <a:prstGeom prst="rect">
            <a:avLst/>
          </a:prstGeom>
          <a:noFill/>
        </p:spPr>
        <p:txBody>
          <a:bodyPr wrap="square" rtlCol="0">
            <a:spAutoFit/>
          </a:bodyPr>
          <a:lstStyle/>
          <a:p>
            <a:r>
              <a:rPr lang="en-US"/>
              <a:t>Data Loss:</a:t>
            </a:r>
            <a:endParaRPr lang="fr-FR"/>
          </a:p>
        </p:txBody>
      </p:sp>
      <p:sp>
        <p:nvSpPr>
          <p:cNvPr id="5" name="TextBox 4">
            <a:extLst>
              <a:ext uri="{FF2B5EF4-FFF2-40B4-BE49-F238E27FC236}">
                <a16:creationId xmlns:a16="http://schemas.microsoft.com/office/drawing/2014/main" id="{0D17A578-E563-4658-101C-F6E837EA0D2F}"/>
              </a:ext>
            </a:extLst>
          </p:cNvPr>
          <p:cNvSpPr txBox="1"/>
          <p:nvPr/>
        </p:nvSpPr>
        <p:spPr>
          <a:xfrm>
            <a:off x="571500" y="1805273"/>
            <a:ext cx="1143000" cy="307777"/>
          </a:xfrm>
          <a:prstGeom prst="rect">
            <a:avLst/>
          </a:prstGeom>
          <a:noFill/>
        </p:spPr>
        <p:txBody>
          <a:bodyPr wrap="square" rtlCol="0">
            <a:spAutoFit/>
          </a:bodyPr>
          <a:lstStyle/>
          <a:p>
            <a:r>
              <a:rPr lang="en-US"/>
              <a:t>PDE Loss:</a:t>
            </a:r>
            <a:endParaRPr lang="fr-FR"/>
          </a:p>
        </p:txBody>
      </p:sp>
      <p:sp>
        <p:nvSpPr>
          <p:cNvPr id="6" name="TextBox 5">
            <a:extLst>
              <a:ext uri="{FF2B5EF4-FFF2-40B4-BE49-F238E27FC236}">
                <a16:creationId xmlns:a16="http://schemas.microsoft.com/office/drawing/2014/main" id="{F0D94F3B-F399-DA1E-C080-CC759442DC4B}"/>
              </a:ext>
            </a:extLst>
          </p:cNvPr>
          <p:cNvSpPr txBox="1"/>
          <p:nvPr/>
        </p:nvSpPr>
        <p:spPr>
          <a:xfrm>
            <a:off x="640080" y="2368337"/>
            <a:ext cx="1143000" cy="307777"/>
          </a:xfrm>
          <a:prstGeom prst="rect">
            <a:avLst/>
          </a:prstGeom>
          <a:noFill/>
        </p:spPr>
        <p:txBody>
          <a:bodyPr wrap="square" rtlCol="0">
            <a:spAutoFit/>
          </a:bodyPr>
          <a:lstStyle/>
          <a:p>
            <a:r>
              <a:rPr lang="en-US"/>
              <a:t>IC Loss:</a:t>
            </a:r>
            <a:endParaRPr lang="fr-FR"/>
          </a:p>
        </p:txBody>
      </p:sp>
      <p:sp>
        <p:nvSpPr>
          <p:cNvPr id="7" name="TextBox 6">
            <a:extLst>
              <a:ext uri="{FF2B5EF4-FFF2-40B4-BE49-F238E27FC236}">
                <a16:creationId xmlns:a16="http://schemas.microsoft.com/office/drawing/2014/main" id="{0CD0585C-257E-1B05-EEBA-8F1F49874552}"/>
              </a:ext>
            </a:extLst>
          </p:cNvPr>
          <p:cNvSpPr txBox="1"/>
          <p:nvPr/>
        </p:nvSpPr>
        <p:spPr>
          <a:xfrm>
            <a:off x="885120" y="4111034"/>
            <a:ext cx="1143000" cy="307777"/>
          </a:xfrm>
          <a:prstGeom prst="rect">
            <a:avLst/>
          </a:prstGeom>
          <a:noFill/>
        </p:spPr>
        <p:txBody>
          <a:bodyPr wrap="square" rtlCol="0">
            <a:spAutoFit/>
          </a:bodyPr>
          <a:lstStyle/>
          <a:p>
            <a:r>
              <a:rPr lang="en-US"/>
              <a:t>Total Loss:</a:t>
            </a:r>
            <a:endParaRPr lang="fr-FR"/>
          </a:p>
        </p:txBody>
      </p:sp>
      <p:sp>
        <p:nvSpPr>
          <p:cNvPr id="8" name="TextBox 7">
            <a:extLst>
              <a:ext uri="{FF2B5EF4-FFF2-40B4-BE49-F238E27FC236}">
                <a16:creationId xmlns:a16="http://schemas.microsoft.com/office/drawing/2014/main" id="{57D16510-0744-1B93-9072-4D22C2EA9E9C}"/>
              </a:ext>
            </a:extLst>
          </p:cNvPr>
          <p:cNvSpPr txBox="1"/>
          <p:nvPr/>
        </p:nvSpPr>
        <p:spPr>
          <a:xfrm>
            <a:off x="640080" y="3342726"/>
            <a:ext cx="1143000" cy="307777"/>
          </a:xfrm>
          <a:prstGeom prst="rect">
            <a:avLst/>
          </a:prstGeom>
          <a:noFill/>
        </p:spPr>
        <p:txBody>
          <a:bodyPr wrap="square" rtlCol="0">
            <a:spAutoFit/>
          </a:bodyPr>
          <a:lstStyle/>
          <a:p>
            <a:r>
              <a:rPr lang="en-US"/>
              <a:t>BC Loss:</a:t>
            </a: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7">
          <a:extLst>
            <a:ext uri="{FF2B5EF4-FFF2-40B4-BE49-F238E27FC236}">
              <a16:creationId xmlns:a16="http://schemas.microsoft.com/office/drawing/2014/main" id="{517417CB-F443-0A85-CFE2-C5398083C4B4}"/>
            </a:ext>
          </a:extLst>
        </p:cNvPr>
        <p:cNvGrpSpPr/>
        <p:nvPr/>
      </p:nvGrpSpPr>
      <p:grpSpPr>
        <a:xfrm>
          <a:off x="0" y="0"/>
          <a:ext cx="0" cy="0"/>
          <a:chOff x="0" y="0"/>
          <a:chExt cx="0" cy="0"/>
        </a:xfrm>
      </p:grpSpPr>
      <p:sp>
        <p:nvSpPr>
          <p:cNvPr id="538" name="Google Shape;538;p58">
            <a:extLst>
              <a:ext uri="{FF2B5EF4-FFF2-40B4-BE49-F238E27FC236}">
                <a16:creationId xmlns:a16="http://schemas.microsoft.com/office/drawing/2014/main" id="{C709DE48-AD17-CBE9-B846-8987CA802749}"/>
              </a:ext>
            </a:extLst>
          </p:cNvPr>
          <p:cNvSpPr txBox="1">
            <a:spLocks noGrp="1"/>
          </p:cNvSpPr>
          <p:nvPr>
            <p:ph type="title"/>
          </p:nvPr>
        </p:nvSpPr>
        <p:spPr>
          <a:xfrm>
            <a:off x="228600" y="234750"/>
            <a:ext cx="3904500" cy="5373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Implementation</a:t>
            </a:r>
            <a:endParaRPr/>
          </a:p>
        </p:txBody>
      </p:sp>
      <p:sp>
        <p:nvSpPr>
          <p:cNvPr id="539" name="Google Shape;539;p58">
            <a:extLst>
              <a:ext uri="{FF2B5EF4-FFF2-40B4-BE49-F238E27FC236}">
                <a16:creationId xmlns:a16="http://schemas.microsoft.com/office/drawing/2014/main" id="{4FB38B04-F82C-4386-61A7-6D7086F2BEFF}"/>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0" name="Google Shape;540;p58">
            <a:extLst>
              <a:ext uri="{FF2B5EF4-FFF2-40B4-BE49-F238E27FC236}">
                <a16:creationId xmlns:a16="http://schemas.microsoft.com/office/drawing/2014/main" id="{A477CEA6-02A3-8077-BE6B-C80EB40BAA65}"/>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41" name="Google Shape;541;p58">
            <a:extLst>
              <a:ext uri="{FF2B5EF4-FFF2-40B4-BE49-F238E27FC236}">
                <a16:creationId xmlns:a16="http://schemas.microsoft.com/office/drawing/2014/main" id="{F01E9640-84F4-0CEF-5397-3AE0F4C812C4}"/>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542" name="Google Shape;542;p58">
                <a:extLst>
                  <a:ext uri="{FF2B5EF4-FFF2-40B4-BE49-F238E27FC236}">
                    <a16:creationId xmlns:a16="http://schemas.microsoft.com/office/drawing/2014/main" id="{895B5CEA-4D5E-9FC1-12E5-87CD601E1E71}"/>
                  </a:ext>
                </a:extLst>
              </p:cNvPr>
              <p:cNvSpPr txBox="1"/>
              <p:nvPr/>
            </p:nvSpPr>
            <p:spPr>
              <a:xfrm>
                <a:off x="640080" y="865881"/>
                <a:ext cx="7863840" cy="2896853"/>
              </a:xfrm>
              <a:prstGeom prst="rect">
                <a:avLst/>
              </a:prstGeom>
              <a:solidFill>
                <a:schemeClr val="lt1"/>
              </a:solidFill>
              <a:ln>
                <a:noFill/>
              </a:ln>
            </p:spPr>
            <p:txBody>
              <a:bodyPr spcFirstLastPara="1" wrap="square" lIns="91425" tIns="91425" rIns="91425" bIns="91425" anchor="t" anchorCtr="0">
                <a:spAutoFit/>
              </a:bodyPr>
              <a:lstStyle/>
              <a:p>
                <a:pPr marL="285750" indent="-285750">
                  <a:buFontTx/>
                  <a:buChar char="-"/>
                </a:pPr>
                <a:r>
                  <a:rPr lang="fr-FR" err="1"/>
                  <a:t>Pytorch</a:t>
                </a:r>
                <a:r>
                  <a:rPr lang="fr-FR"/>
                  <a:t> </a:t>
                </a:r>
                <a:r>
                  <a:rPr lang="fr-FR" err="1"/>
                  <a:t>implementation</a:t>
                </a:r>
                <a:r>
                  <a:rPr lang="fr-FR"/>
                  <a:t> </a:t>
                </a:r>
                <a:r>
                  <a:rPr lang="fr-FR" err="1"/>
                  <a:t>with</a:t>
                </a:r>
                <a:r>
                  <a:rPr lang="fr-FR"/>
                  <a:t> </a:t>
                </a:r>
                <a:r>
                  <a:rPr lang="fr-FR" err="1"/>
                  <a:t>automatic</a:t>
                </a:r>
                <a:r>
                  <a:rPr lang="fr-FR"/>
                  <a:t> </a:t>
                </a:r>
                <a:r>
                  <a:rPr lang="fr-FR" err="1"/>
                  <a:t>differentiation</a:t>
                </a:r>
                <a:endParaRPr lang="fr-FR"/>
              </a:p>
              <a:p>
                <a:pPr marL="285750" indent="-285750">
                  <a:buFontTx/>
                  <a:buChar char="-"/>
                </a:pPr>
                <a:r>
                  <a:rPr lang="fr-FR"/>
                  <a:t>Neural network : MLP [3] → [40] → [40] → [40] → [1] , </a:t>
                </a:r>
                <a:r>
                  <a:rPr lang="fr-FR" err="1"/>
                  <a:t>with</a:t>
                </a:r>
                <a:r>
                  <a:rPr lang="fr-FR"/>
                  <a:t> </a:t>
                </a:r>
                <a:r>
                  <a:rPr lang="fr-FR" err="1"/>
                  <a:t>tanh</a:t>
                </a:r>
                <a:r>
                  <a:rPr lang="fr-FR"/>
                  <a:t> activation </a:t>
                </a:r>
                <a:r>
                  <a:rPr lang="fr-FR" err="1"/>
                  <a:t>functions</a:t>
                </a:r>
                <a:endParaRPr lang="fr-FR"/>
              </a:p>
              <a:p>
                <a:pPr marL="285750" indent="-285750">
                  <a:buFontTx/>
                  <a:buChar char="-"/>
                </a:pPr>
                <a:r>
                  <a:rPr lang="fr-FR"/>
                  <a:t>Collocation Points: </a:t>
                </a:r>
                <a:r>
                  <a:rPr lang="fr-FR" err="1"/>
                  <a:t>Randomly</a:t>
                </a:r>
                <a:r>
                  <a:rPr lang="fr-FR"/>
                  <a:t> </a:t>
                </a:r>
                <a:r>
                  <a:rPr lang="fr-FR" err="1"/>
                  <a:t>sampled</a:t>
                </a:r>
                <a:r>
                  <a:rPr lang="fr-FR"/>
                  <a:t> points </a:t>
                </a:r>
                <a14:m>
                  <m:oMath xmlns:m="http://schemas.openxmlformats.org/officeDocument/2006/math">
                    <m:d>
                      <m:dPr>
                        <m:ctrlPr>
                          <a:rPr lang="fr-FR" i="1" dirty="0" smtClean="0">
                            <a:latin typeface="Cambria Math" panose="02040503050406030204" pitchFamily="18" charset="0"/>
                          </a:rPr>
                        </m:ctrlPr>
                      </m:dPr>
                      <m:e>
                        <m:r>
                          <a:rPr lang="fr-FR" i="1" dirty="0" smtClean="0">
                            <a:latin typeface="Cambria Math" panose="02040503050406030204" pitchFamily="18" charset="0"/>
                          </a:rPr>
                          <m:t>𝑥</m:t>
                        </m:r>
                        <m:r>
                          <a:rPr lang="fr-FR" i="1" dirty="0" smtClean="0">
                            <a:latin typeface="Cambria Math" panose="02040503050406030204" pitchFamily="18" charset="0"/>
                          </a:rPr>
                          <m:t>,</m:t>
                        </m:r>
                        <m:r>
                          <a:rPr lang="fr-FR" i="1" dirty="0" smtClean="0">
                            <a:latin typeface="Cambria Math" panose="02040503050406030204" pitchFamily="18" charset="0"/>
                          </a:rPr>
                          <m:t>𝑦</m:t>
                        </m:r>
                        <m:r>
                          <a:rPr lang="fr-FR" i="1" dirty="0" smtClean="0">
                            <a:latin typeface="Cambria Math" panose="02040503050406030204" pitchFamily="18" charset="0"/>
                          </a:rPr>
                          <m:t>,</m:t>
                        </m:r>
                        <m:r>
                          <a:rPr lang="fr-FR" i="1" dirty="0" smtClean="0">
                            <a:latin typeface="Cambria Math" panose="02040503050406030204" pitchFamily="18" charset="0"/>
                          </a:rPr>
                          <m:t>𝑡</m:t>
                        </m:r>
                      </m:e>
                    </m:d>
                    <m:r>
                      <a:rPr lang="fr-FR" i="1" dirty="0" smtClean="0">
                        <a:latin typeface="Cambria Math" panose="02040503050406030204" pitchFamily="18" charset="0"/>
                      </a:rPr>
                      <m:t>∈</m:t>
                    </m:r>
                    <m:sSup>
                      <m:sSupPr>
                        <m:ctrlPr>
                          <a:rPr lang="fr-FR" i="1" dirty="0" smtClean="0">
                            <a:latin typeface="Cambria Math" panose="02040503050406030204" pitchFamily="18" charset="0"/>
                          </a:rPr>
                        </m:ctrlPr>
                      </m:sSupPr>
                      <m:e>
                        <m:d>
                          <m:dPr>
                            <m:begChr m:val="["/>
                            <m:endChr m:val="]"/>
                            <m:ctrlPr>
                              <a:rPr lang="fr-FR" i="1" dirty="0" smtClean="0">
                                <a:latin typeface="Cambria Math" panose="02040503050406030204" pitchFamily="18" charset="0"/>
                              </a:rPr>
                            </m:ctrlPr>
                          </m:dPr>
                          <m:e>
                            <m:r>
                              <a:rPr lang="fr-FR" i="1" dirty="0" smtClean="0">
                                <a:latin typeface="Cambria Math" panose="02040503050406030204" pitchFamily="18" charset="0"/>
                              </a:rPr>
                              <m:t>0,1</m:t>
                            </m:r>
                          </m:e>
                        </m:d>
                      </m:e>
                      <m:sup>
                        <m:r>
                          <a:rPr lang="fr-FR" i="1" dirty="0" smtClean="0">
                            <a:latin typeface="Cambria Math" panose="02040503050406030204" pitchFamily="18" charset="0"/>
                          </a:rPr>
                          <m:t>2</m:t>
                        </m:r>
                      </m:sup>
                    </m:sSup>
                    <m:r>
                      <a:rPr lang="fr-FR" i="1" dirty="0" smtClean="0">
                        <a:latin typeface="Cambria Math" panose="02040503050406030204" pitchFamily="18" charset="0"/>
                      </a:rPr>
                      <m:t>×</m:t>
                    </m:r>
                    <m:d>
                      <m:dPr>
                        <m:begChr m:val="["/>
                        <m:endChr m:val="]"/>
                        <m:ctrlPr>
                          <a:rPr lang="fr-FR" i="1" dirty="0" smtClean="0">
                            <a:latin typeface="Cambria Math" panose="02040503050406030204" pitchFamily="18" charset="0"/>
                          </a:rPr>
                        </m:ctrlPr>
                      </m:dPr>
                      <m:e>
                        <m:r>
                          <a:rPr lang="fr-FR" i="1" dirty="0" smtClean="0">
                            <a:latin typeface="Cambria Math" panose="02040503050406030204" pitchFamily="18" charset="0"/>
                          </a:rPr>
                          <m:t>0,1</m:t>
                        </m:r>
                      </m:e>
                    </m:d>
                  </m:oMath>
                </a14:m>
                <a:r>
                  <a:rPr lang="fr-FR"/>
                  <a:t> (e.g., 1000 points) to </a:t>
                </a:r>
                <a:r>
                  <a:rPr lang="fr-FR" err="1"/>
                  <a:t>evaluate</a:t>
                </a:r>
                <a:r>
                  <a:rPr lang="fr-FR"/>
                  <a:t> the PDE </a:t>
                </a:r>
                <a:r>
                  <a:rPr lang="fr-FR" err="1"/>
                  <a:t>residual</a:t>
                </a:r>
                <a:r>
                  <a:rPr lang="fr-FR"/>
                  <a:t>.</a:t>
                </a:r>
              </a:p>
              <a:p>
                <a:pPr marL="285750" indent="-285750">
                  <a:buFontTx/>
                  <a:buChar char="-"/>
                </a:pPr>
                <a:r>
                  <a:rPr lang="fr-FR" err="1"/>
                  <a:t>Permeability</a:t>
                </a:r>
                <a:r>
                  <a:rPr lang="fr-FR"/>
                  <a:t>: </a:t>
                </a:r>
                <a:r>
                  <a:rPr lang="fr-FR" err="1"/>
                  <a:t>Currently</a:t>
                </a:r>
                <a:r>
                  <a:rPr lang="fr-FR"/>
                  <a:t> a constant </a:t>
                </a:r>
                <a14:m>
                  <m:oMath xmlns:m="http://schemas.openxmlformats.org/officeDocument/2006/math">
                    <m:r>
                      <a:rPr lang="fr-FR" i="1" dirty="0" smtClean="0">
                        <a:latin typeface="Cambria Math" panose="02040503050406030204" pitchFamily="18" charset="0"/>
                      </a:rPr>
                      <m:t>𝑘</m:t>
                    </m:r>
                    <m:r>
                      <a:rPr lang="fr-FR" i="1" dirty="0" smtClean="0">
                        <a:latin typeface="Cambria Math" panose="02040503050406030204" pitchFamily="18" charset="0"/>
                      </a:rPr>
                      <m:t>=10 </m:t>
                    </m:r>
                  </m:oMath>
                </a14:m>
                <a:r>
                  <a:rPr lang="fr-FR"/>
                  <a:t>, but </a:t>
                </a:r>
                <a:r>
                  <a:rPr lang="fr-FR" err="1"/>
                  <a:t>designed</a:t>
                </a:r>
                <a:r>
                  <a:rPr lang="fr-FR"/>
                  <a:t> to </a:t>
                </a:r>
                <a:r>
                  <a:rPr lang="fr-FR" err="1"/>
                  <a:t>handle</a:t>
                </a:r>
                <a:r>
                  <a:rPr lang="fr-FR"/>
                  <a:t> a </a:t>
                </a:r>
                <a:r>
                  <a:rPr lang="fr-FR" err="1"/>
                  <a:t>grid-based</a:t>
                </a:r>
                <a:r>
                  <a:rPr lang="fr-FR"/>
                  <a:t> </a:t>
                </a:r>
                <a:r>
                  <a:rPr lang="fr-FR" err="1"/>
                  <a:t>map</a:t>
                </a:r>
                <a:r>
                  <a:rPr lang="fr-FR"/>
                  <a:t> via interpolation (e.g., </a:t>
                </a:r>
                <a:r>
                  <a:rPr lang="fr-FR" err="1"/>
                  <a:t>using</a:t>
                </a:r>
                <a:r>
                  <a:rPr lang="fr-FR"/>
                  <a:t> </a:t>
                </a:r>
                <a:r>
                  <a:rPr lang="fr-FR" err="1"/>
                  <a:t>scipy.interpolate.griddata</a:t>
                </a:r>
                <a:r>
                  <a:rPr lang="fr-FR"/>
                  <a:t>).</a:t>
                </a:r>
              </a:p>
              <a:p>
                <a:pPr marL="285750" indent="-285750">
                  <a:buFontTx/>
                  <a:buChar char="-"/>
                </a:pPr>
                <a:r>
                  <a:rPr lang="fr-FR" err="1"/>
                  <a:t>Well</a:t>
                </a:r>
                <a:r>
                  <a:rPr lang="fr-FR"/>
                  <a:t> Source: A </a:t>
                </a:r>
                <a:r>
                  <a:rPr lang="fr-FR" err="1"/>
                  <a:t>Gaussian</a:t>
                </a:r>
                <a:r>
                  <a:rPr lang="fr-FR"/>
                  <a:t> source </a:t>
                </a:r>
                <a:r>
                  <a:rPr lang="fr-FR" err="1"/>
                  <a:t>term</a:t>
                </a:r>
                <a:r>
                  <a:rPr lang="fr-FR"/>
                  <a:t> </a:t>
                </a:r>
                <a14:m>
                  <m:oMath xmlns:m="http://schemas.openxmlformats.org/officeDocument/2006/math">
                    <m:r>
                      <a:rPr lang="fr-FR" i="1" dirty="0" smtClean="0">
                        <a:latin typeface="Cambria Math" panose="02040503050406030204" pitchFamily="18" charset="0"/>
                      </a:rPr>
                      <m:t>𝑞</m:t>
                    </m:r>
                    <m:d>
                      <m:dPr>
                        <m:ctrlPr>
                          <a:rPr lang="fr-FR" i="1" dirty="0" smtClean="0">
                            <a:latin typeface="Cambria Math" panose="02040503050406030204" pitchFamily="18" charset="0"/>
                          </a:rPr>
                        </m:ctrlPr>
                      </m:dPr>
                      <m:e>
                        <m:r>
                          <a:rPr lang="fr-FR" i="1" dirty="0" smtClean="0">
                            <a:latin typeface="Cambria Math" panose="02040503050406030204" pitchFamily="18" charset="0"/>
                          </a:rPr>
                          <m:t>𝑥</m:t>
                        </m:r>
                        <m:r>
                          <a:rPr lang="fr-FR" i="1" dirty="0" smtClean="0">
                            <a:latin typeface="Cambria Math" panose="02040503050406030204" pitchFamily="18" charset="0"/>
                          </a:rPr>
                          <m:t>,</m:t>
                        </m:r>
                        <m:r>
                          <a:rPr lang="fr-FR" i="1" dirty="0" smtClean="0">
                            <a:latin typeface="Cambria Math" panose="02040503050406030204" pitchFamily="18" charset="0"/>
                          </a:rPr>
                          <m:t>𝑦</m:t>
                        </m:r>
                        <m:r>
                          <a:rPr lang="fr-FR" i="1" dirty="0" smtClean="0">
                            <a:latin typeface="Cambria Math" panose="02040503050406030204" pitchFamily="18" charset="0"/>
                          </a:rPr>
                          <m:t>,</m:t>
                        </m:r>
                        <m:r>
                          <a:rPr lang="fr-FR" i="1" dirty="0" smtClean="0">
                            <a:latin typeface="Cambria Math" panose="02040503050406030204" pitchFamily="18" charset="0"/>
                          </a:rPr>
                          <m:t>𝑡</m:t>
                        </m:r>
                      </m:e>
                    </m:d>
                    <m:r>
                      <a:rPr lang="fr-FR" i="1" dirty="0" smtClean="0">
                        <a:latin typeface="Cambria Math" panose="02040503050406030204" pitchFamily="18" charset="0"/>
                      </a:rPr>
                      <m:t>=−10</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𝑒</m:t>
                        </m:r>
                      </m:e>
                      <m:sup>
                        <m:r>
                          <a:rPr lang="fr-FR" i="1" dirty="0" smtClean="0">
                            <a:latin typeface="Cambria Math" panose="02040503050406030204" pitchFamily="18" charset="0"/>
                          </a:rPr>
                          <m:t>−</m:t>
                        </m:r>
                        <m:f>
                          <m:fPr>
                            <m:ctrlPr>
                              <a:rPr lang="fr-FR" i="1" dirty="0" smtClean="0">
                                <a:latin typeface="Cambria Math" panose="02040503050406030204" pitchFamily="18" charset="0"/>
                              </a:rPr>
                            </m:ctrlPr>
                          </m:fPr>
                          <m:num>
                            <m:sSup>
                              <m:sSupPr>
                                <m:ctrlPr>
                                  <a:rPr lang="fr-FR" i="1" dirty="0" smtClean="0">
                                    <a:latin typeface="Cambria Math" panose="02040503050406030204" pitchFamily="18" charset="0"/>
                                  </a:rPr>
                                </m:ctrlPr>
                              </m:sSupPr>
                              <m:e>
                                <m:d>
                                  <m:dPr>
                                    <m:ctrlPr>
                                      <a:rPr lang="fr-FR" i="1" dirty="0" smtClean="0">
                                        <a:latin typeface="Cambria Math" panose="02040503050406030204" pitchFamily="18" charset="0"/>
                                      </a:rPr>
                                    </m:ctrlPr>
                                  </m:dPr>
                                  <m:e>
                                    <m:r>
                                      <a:rPr lang="fr-FR" i="1" dirty="0" smtClean="0">
                                        <a:latin typeface="Cambria Math" panose="02040503050406030204" pitchFamily="18" charset="0"/>
                                      </a:rPr>
                                      <m:t>𝑥</m:t>
                                    </m:r>
                                    <m:r>
                                      <a:rPr lang="fr-FR" i="1" dirty="0" smtClean="0">
                                        <a:latin typeface="Cambria Math" panose="02040503050406030204" pitchFamily="18" charset="0"/>
                                      </a:rPr>
                                      <m:t>−0.5</m:t>
                                    </m:r>
                                  </m:e>
                                </m:d>
                              </m:e>
                              <m:sup>
                                <m:r>
                                  <a:rPr lang="fr-FR" i="1" dirty="0" smtClean="0">
                                    <a:latin typeface="Cambria Math" panose="02040503050406030204" pitchFamily="18" charset="0"/>
                                  </a:rPr>
                                  <m:t>2</m:t>
                                </m:r>
                              </m:sup>
                            </m:sSup>
                            <m:r>
                              <a:rPr lang="fr-FR" i="1" dirty="0" smtClean="0">
                                <a:latin typeface="Cambria Math" panose="02040503050406030204" pitchFamily="18" charset="0"/>
                              </a:rPr>
                              <m:t>+</m:t>
                            </m:r>
                            <m:sSup>
                              <m:sSupPr>
                                <m:ctrlPr>
                                  <a:rPr lang="fr-FR" i="1" dirty="0" smtClean="0">
                                    <a:latin typeface="Cambria Math" panose="02040503050406030204" pitchFamily="18" charset="0"/>
                                  </a:rPr>
                                </m:ctrlPr>
                              </m:sSupPr>
                              <m:e>
                                <m:d>
                                  <m:dPr>
                                    <m:ctrlPr>
                                      <a:rPr lang="fr-FR" i="1" dirty="0" smtClean="0">
                                        <a:latin typeface="Cambria Math" panose="02040503050406030204" pitchFamily="18" charset="0"/>
                                      </a:rPr>
                                    </m:ctrlPr>
                                  </m:dPr>
                                  <m:e>
                                    <m:r>
                                      <a:rPr lang="fr-FR" i="1" dirty="0" smtClean="0">
                                        <a:latin typeface="Cambria Math" panose="02040503050406030204" pitchFamily="18" charset="0"/>
                                      </a:rPr>
                                      <m:t>𝑦</m:t>
                                    </m:r>
                                    <m:r>
                                      <a:rPr lang="fr-FR" i="1" dirty="0" smtClean="0">
                                        <a:latin typeface="Cambria Math" panose="02040503050406030204" pitchFamily="18" charset="0"/>
                                      </a:rPr>
                                      <m:t>−0.5</m:t>
                                    </m:r>
                                  </m:e>
                                </m:d>
                              </m:e>
                              <m:sup>
                                <m:r>
                                  <a:rPr lang="fr-FR" i="1" dirty="0" smtClean="0">
                                    <a:latin typeface="Cambria Math" panose="02040503050406030204" pitchFamily="18" charset="0"/>
                                  </a:rPr>
                                  <m:t>2</m:t>
                                </m:r>
                              </m:sup>
                            </m:sSup>
                          </m:num>
                          <m:den>
                            <m:r>
                              <a:rPr lang="fr-FR" i="1" dirty="0" smtClean="0">
                                <a:latin typeface="Cambria Math" panose="02040503050406030204" pitchFamily="18" charset="0"/>
                              </a:rPr>
                              <m:t>2⋅</m:t>
                            </m:r>
                            <m:sSup>
                              <m:sSupPr>
                                <m:ctrlPr>
                                  <a:rPr lang="fr-FR" i="1" dirty="0">
                                    <a:latin typeface="Cambria Math" panose="02040503050406030204" pitchFamily="18" charset="0"/>
                                  </a:rPr>
                                </m:ctrlPr>
                              </m:sSupPr>
                              <m:e>
                                <m:r>
                                  <a:rPr lang="fr-FR" i="1" dirty="0">
                                    <a:latin typeface="Cambria Math" panose="02040503050406030204" pitchFamily="18" charset="0"/>
                                  </a:rPr>
                                  <m:t>0.05</m:t>
                                </m:r>
                              </m:e>
                              <m:sup>
                                <m:r>
                                  <a:rPr lang="fr-FR" i="1" dirty="0">
                                    <a:latin typeface="Cambria Math" panose="02040503050406030204" pitchFamily="18" charset="0"/>
                                  </a:rPr>
                                  <m:t>2</m:t>
                                </m:r>
                              </m:sup>
                            </m:sSup>
                          </m:den>
                        </m:f>
                      </m:sup>
                    </m:sSup>
                  </m:oMath>
                </a14:m>
                <a:r>
                  <a:rPr lang="fr-FR"/>
                  <a:t> represents a production </a:t>
                </a:r>
                <a:r>
                  <a:rPr lang="fr-FR" err="1"/>
                  <a:t>well</a:t>
                </a:r>
                <a:r>
                  <a:rPr lang="fr-FR"/>
                  <a:t> at (0.5, 0.5).</a:t>
                </a:r>
              </a:p>
              <a:p>
                <a:pPr marL="285750" indent="-285750">
                  <a:buFontTx/>
                  <a:buChar char="-"/>
                </a:pPr>
                <a:r>
                  <a:rPr lang="fr-FR" err="1"/>
                  <a:t>Boundary</a:t>
                </a:r>
                <a:r>
                  <a:rPr lang="fr-FR"/>
                  <a:t> Sampling: Neumann conditions are </a:t>
                </a:r>
                <a:r>
                  <a:rPr lang="fr-FR" err="1"/>
                  <a:t>enforced</a:t>
                </a:r>
                <a:r>
                  <a:rPr lang="fr-FR"/>
                  <a:t> by </a:t>
                </a:r>
                <a:r>
                  <a:rPr lang="fr-FR" err="1"/>
                  <a:t>penalizing</a:t>
                </a:r>
                <a:r>
                  <a:rPr lang="fr-FR"/>
                  <a:t> normal </a:t>
                </a:r>
                <a:r>
                  <a:rPr lang="fr-FR" err="1"/>
                  <a:t>derivatives</a:t>
                </a:r>
                <a:r>
                  <a:rPr lang="fr-FR"/>
                  <a:t> at </a:t>
                </a:r>
                <a:r>
                  <a:rPr lang="fr-FR" err="1"/>
                  <a:t>boundary</a:t>
                </a:r>
                <a:r>
                  <a:rPr lang="fr-FR"/>
                  <a:t> points.</a:t>
                </a:r>
              </a:p>
              <a:p>
                <a:pPr marL="285750" indent="-285750">
                  <a:buFontTx/>
                  <a:buChar char="-"/>
                </a:pPr>
                <a:r>
                  <a:rPr lang="fr-FR"/>
                  <a:t>Data Points: </a:t>
                </a:r>
                <a:r>
                  <a:rPr lang="fr-FR" err="1"/>
                  <a:t>Placeholder</a:t>
                </a:r>
                <a:r>
                  <a:rPr lang="fr-FR"/>
                  <a:t> data (e.g., </a:t>
                </a:r>
                <a14:m>
                  <m:oMath xmlns:m="http://schemas.openxmlformats.org/officeDocument/2006/math">
                    <m:r>
                      <a:rPr lang="fr-FR" i="1" dirty="0" smtClean="0">
                        <a:latin typeface="Cambria Math" panose="02040503050406030204" pitchFamily="18" charset="0"/>
                      </a:rPr>
                      <m:t>𝑝</m:t>
                    </m:r>
                    <m:r>
                      <a:rPr lang="fr-FR" i="1" dirty="0" smtClean="0">
                        <a:latin typeface="Cambria Math" panose="02040503050406030204" pitchFamily="18" charset="0"/>
                      </a:rPr>
                      <m:t>=1 </m:t>
                    </m:r>
                  </m:oMath>
                </a14:m>
                <a:r>
                  <a:rPr lang="fr-FR"/>
                  <a:t> at </a:t>
                </a:r>
                <a14:m>
                  <m:oMath xmlns:m="http://schemas.openxmlformats.org/officeDocument/2006/math">
                    <m:d>
                      <m:dPr>
                        <m:ctrlPr>
                          <a:rPr lang="fr-FR" i="1" dirty="0" smtClean="0">
                            <a:latin typeface="Cambria Math" panose="02040503050406030204" pitchFamily="18" charset="0"/>
                          </a:rPr>
                        </m:ctrlPr>
                      </m:dPr>
                      <m:e>
                        <m:r>
                          <a:rPr lang="fr-FR" i="1" dirty="0" smtClean="0">
                            <a:latin typeface="Cambria Math" panose="02040503050406030204" pitchFamily="18" charset="0"/>
                          </a:rPr>
                          <m:t>𝑥</m:t>
                        </m:r>
                        <m:r>
                          <a:rPr lang="fr-FR" i="1" dirty="0" smtClean="0">
                            <a:latin typeface="Cambria Math" panose="02040503050406030204" pitchFamily="18" charset="0"/>
                          </a:rPr>
                          <m:t>,</m:t>
                        </m:r>
                        <m:r>
                          <a:rPr lang="fr-FR" i="1" dirty="0" smtClean="0">
                            <a:latin typeface="Cambria Math" panose="02040503050406030204" pitchFamily="18" charset="0"/>
                          </a:rPr>
                          <m:t>𝑦</m:t>
                        </m:r>
                        <m:r>
                          <a:rPr lang="fr-FR" i="1" dirty="0" smtClean="0">
                            <a:latin typeface="Cambria Math" panose="02040503050406030204" pitchFamily="18" charset="0"/>
                          </a:rPr>
                          <m:t>,</m:t>
                        </m:r>
                        <m:r>
                          <a:rPr lang="fr-FR" i="1" dirty="0" smtClean="0">
                            <a:latin typeface="Cambria Math" panose="02040503050406030204" pitchFamily="18" charset="0"/>
                          </a:rPr>
                          <m:t>𝑡</m:t>
                        </m:r>
                      </m:e>
                    </m:d>
                    <m:r>
                      <a:rPr lang="fr-FR" i="1" dirty="0" smtClean="0">
                        <a:latin typeface="Cambria Math" panose="02040503050406030204" pitchFamily="18" charset="0"/>
                      </a:rPr>
                      <m:t>=</m:t>
                    </m:r>
                    <m:d>
                      <m:dPr>
                        <m:ctrlPr>
                          <a:rPr lang="fr-FR" i="1" dirty="0" smtClean="0">
                            <a:latin typeface="Cambria Math" panose="02040503050406030204" pitchFamily="18" charset="0"/>
                          </a:rPr>
                        </m:ctrlPr>
                      </m:dPr>
                      <m:e>
                        <m:r>
                          <a:rPr lang="fr-FR" i="1" dirty="0" smtClean="0">
                            <a:latin typeface="Cambria Math" panose="02040503050406030204" pitchFamily="18" charset="0"/>
                          </a:rPr>
                          <m:t>0.5,0.5,0</m:t>
                        </m:r>
                      </m:e>
                    </m:d>
                  </m:oMath>
                </a14:m>
                <a:r>
                  <a:rPr lang="fr-FR"/>
                  <a:t> can </a:t>
                </a:r>
                <a:r>
                  <a:rPr lang="fr-FR" err="1"/>
                  <a:t>be</a:t>
                </a:r>
                <a:r>
                  <a:rPr lang="fr-FR"/>
                  <a:t> </a:t>
                </a:r>
                <a:r>
                  <a:rPr lang="fr-FR" err="1"/>
                  <a:t>replaced</a:t>
                </a:r>
                <a:r>
                  <a:rPr lang="fr-FR"/>
                  <a:t> </a:t>
                </a:r>
                <a:r>
                  <a:rPr lang="fr-FR" err="1"/>
                  <a:t>with</a:t>
                </a:r>
                <a:r>
                  <a:rPr lang="fr-FR"/>
                  <a:t> real </a:t>
                </a:r>
                <a:r>
                  <a:rPr lang="fr-FR" err="1"/>
                  <a:t>measurements</a:t>
                </a:r>
                <a:r>
                  <a:rPr lang="fr-FR"/>
                  <a:t>.</a:t>
                </a:r>
              </a:p>
            </p:txBody>
          </p:sp>
        </mc:Choice>
        <mc:Fallback>
          <p:sp>
            <p:nvSpPr>
              <p:cNvPr id="542" name="Google Shape;542;p58">
                <a:extLst>
                  <a:ext uri="{FF2B5EF4-FFF2-40B4-BE49-F238E27FC236}">
                    <a16:creationId xmlns:a16="http://schemas.microsoft.com/office/drawing/2014/main" id="{895B5CEA-4D5E-9FC1-12E5-87CD601E1E71}"/>
                  </a:ext>
                </a:extLst>
              </p:cNvPr>
              <p:cNvSpPr txBox="1">
                <a:spLocks noRot="1" noChangeAspect="1" noMove="1" noResize="1" noEditPoints="1" noAdjustHandles="1" noChangeArrowheads="1" noChangeShapeType="1" noTextEdit="1"/>
              </p:cNvSpPr>
              <p:nvPr/>
            </p:nvSpPr>
            <p:spPr>
              <a:xfrm>
                <a:off x="640080" y="865881"/>
                <a:ext cx="7863840" cy="2896853"/>
              </a:xfrm>
              <a:prstGeom prst="rect">
                <a:avLst/>
              </a:prstGeom>
              <a:blipFill>
                <a:blip r:embed="rId4"/>
                <a:stretch>
                  <a:fillRect l="-155" r="-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4752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7">
          <a:extLst>
            <a:ext uri="{FF2B5EF4-FFF2-40B4-BE49-F238E27FC236}">
              <a16:creationId xmlns:a16="http://schemas.microsoft.com/office/drawing/2014/main" id="{4903E536-7620-3B78-7C63-51EDA3C9A9E3}"/>
            </a:ext>
          </a:extLst>
        </p:cNvPr>
        <p:cNvGrpSpPr/>
        <p:nvPr/>
      </p:nvGrpSpPr>
      <p:grpSpPr>
        <a:xfrm>
          <a:off x="0" y="0"/>
          <a:ext cx="0" cy="0"/>
          <a:chOff x="0" y="0"/>
          <a:chExt cx="0" cy="0"/>
        </a:xfrm>
      </p:grpSpPr>
      <p:sp>
        <p:nvSpPr>
          <p:cNvPr id="538" name="Google Shape;538;p58">
            <a:extLst>
              <a:ext uri="{FF2B5EF4-FFF2-40B4-BE49-F238E27FC236}">
                <a16:creationId xmlns:a16="http://schemas.microsoft.com/office/drawing/2014/main" id="{497CE7E0-4D84-4D8E-A4B0-3F7B02D8A86C}"/>
              </a:ext>
            </a:extLst>
          </p:cNvPr>
          <p:cNvSpPr txBox="1">
            <a:spLocks noGrp="1"/>
          </p:cNvSpPr>
          <p:nvPr>
            <p:ph type="title"/>
          </p:nvPr>
        </p:nvSpPr>
        <p:spPr>
          <a:xfrm>
            <a:off x="228600" y="234750"/>
            <a:ext cx="3904500" cy="537300"/>
          </a:xfrm>
          <a:prstGeom prst="rect">
            <a:avLst/>
          </a:prstGeom>
        </p:spPr>
        <p:txBody>
          <a:bodyPr spcFirstLastPara="1" wrap="square" lIns="0" tIns="0" rIns="91425" bIns="91425" anchor="t" anchorCtr="0">
            <a:spAutoFit/>
          </a:bodyPr>
          <a:lstStyle/>
          <a:p>
            <a:pPr marL="0" lvl="0" indent="0" algn="l" rtl="0">
              <a:spcBef>
                <a:spcPts val="0"/>
              </a:spcBef>
              <a:spcAft>
                <a:spcPts val="0"/>
              </a:spcAft>
              <a:buNone/>
            </a:pPr>
            <a:r>
              <a:rPr lang="en"/>
              <a:t>Implementation</a:t>
            </a:r>
            <a:endParaRPr/>
          </a:p>
        </p:txBody>
      </p:sp>
      <p:sp>
        <p:nvSpPr>
          <p:cNvPr id="539" name="Google Shape;539;p58">
            <a:extLst>
              <a:ext uri="{FF2B5EF4-FFF2-40B4-BE49-F238E27FC236}">
                <a16:creationId xmlns:a16="http://schemas.microsoft.com/office/drawing/2014/main" id="{06BE6875-3005-30F3-0E09-ABB6CDD31ECD}"/>
              </a:ext>
            </a:extLst>
          </p:cNvPr>
          <p:cNvSpPr txBox="1">
            <a:spLocks noGrp="1"/>
          </p:cNvSpPr>
          <p:nvPr>
            <p:ph type="subTitle" idx="4"/>
          </p:nvPr>
        </p:nvSpPr>
        <p:spPr>
          <a:xfrm>
            <a:off x="4748390" y="4794125"/>
            <a:ext cx="2294700" cy="23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Technology of Science Informed Machine Learning</a:t>
            </a:r>
            <a:endParaRPr/>
          </a:p>
          <a:p>
            <a:pPr marL="0" lvl="0" indent="0" algn="l" rtl="0">
              <a:spcBef>
                <a:spcPts val="0"/>
              </a:spcBef>
              <a:spcAft>
                <a:spcPts val="0"/>
              </a:spcAft>
              <a:buNone/>
            </a:pPr>
            <a:endParaRPr/>
          </a:p>
        </p:txBody>
      </p:sp>
      <p:sp>
        <p:nvSpPr>
          <p:cNvPr id="540" name="Google Shape;540;p58">
            <a:extLst>
              <a:ext uri="{FF2B5EF4-FFF2-40B4-BE49-F238E27FC236}">
                <a16:creationId xmlns:a16="http://schemas.microsoft.com/office/drawing/2014/main" id="{7A8E5F29-D87F-329D-55D0-61E0DC1CBEFC}"/>
              </a:ext>
            </a:extLst>
          </p:cNvPr>
          <p:cNvSpPr txBox="1">
            <a:spLocks noGrp="1"/>
          </p:cNvSpPr>
          <p:nvPr>
            <p:ph type="subTitle" idx="5"/>
          </p:nvPr>
        </p:nvSpPr>
        <p:spPr>
          <a:xfrm>
            <a:off x="6858900" y="4798025"/>
            <a:ext cx="20565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Term 5 , 2025</a:t>
            </a:r>
            <a:endParaRPr/>
          </a:p>
          <a:p>
            <a:pPr marL="0" lvl="0" indent="0" algn="r" rtl="0">
              <a:spcBef>
                <a:spcPts val="0"/>
              </a:spcBef>
              <a:spcAft>
                <a:spcPts val="0"/>
              </a:spcAft>
              <a:buNone/>
            </a:pPr>
            <a:endParaRPr/>
          </a:p>
        </p:txBody>
      </p:sp>
      <p:pic>
        <p:nvPicPr>
          <p:cNvPr id="541" name="Google Shape;541;p58">
            <a:extLst>
              <a:ext uri="{FF2B5EF4-FFF2-40B4-BE49-F238E27FC236}">
                <a16:creationId xmlns:a16="http://schemas.microsoft.com/office/drawing/2014/main" id="{A1237E62-7DF4-D1FA-A2A1-58B2155DC2B6}"/>
              </a:ext>
            </a:extLst>
          </p:cNvPr>
          <p:cNvPicPr preferRelativeResize="0"/>
          <p:nvPr/>
        </p:nvPicPr>
        <p:blipFill>
          <a:blip r:embed="rId3">
            <a:alphaModFix/>
          </a:blip>
          <a:stretch>
            <a:fillRect/>
          </a:stretch>
        </p:blipFill>
        <p:spPr>
          <a:xfrm>
            <a:off x="0" y="4683726"/>
            <a:ext cx="1761415" cy="462400"/>
          </a:xfrm>
          <a:prstGeom prst="rect">
            <a:avLst/>
          </a:prstGeom>
          <a:noFill/>
          <a:ln w="9525" cap="flat" cmpd="sng">
            <a:solidFill>
              <a:schemeClr val="dk1"/>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542" name="Google Shape;542;p58">
                <a:extLst>
                  <a:ext uri="{FF2B5EF4-FFF2-40B4-BE49-F238E27FC236}">
                    <a16:creationId xmlns:a16="http://schemas.microsoft.com/office/drawing/2014/main" id="{8E95F9C0-1001-AB22-52BF-778F1F6B32BC}"/>
                  </a:ext>
                </a:extLst>
              </p:cNvPr>
              <p:cNvSpPr txBox="1"/>
              <p:nvPr/>
            </p:nvSpPr>
            <p:spPr>
              <a:xfrm>
                <a:off x="480060" y="1528821"/>
                <a:ext cx="7863840" cy="2078744"/>
              </a:xfrm>
              <a:prstGeom prst="rect">
                <a:avLst/>
              </a:prstGeom>
              <a:solidFill>
                <a:schemeClr val="lt1"/>
              </a:solidFill>
              <a:ln>
                <a:noFill/>
              </a:ln>
            </p:spPr>
            <p:txBody>
              <a:bodyPr spcFirstLastPara="1" wrap="square" lIns="91425" tIns="91425" rIns="91425" bIns="91425" anchor="t" anchorCtr="0">
                <a:spAutoFit/>
              </a:bodyPr>
              <a:lstStyle/>
              <a:p>
                <a:pPr eaLnBrk="0" fontAlgn="base" hangingPunct="0">
                  <a:spcBef>
                    <a:spcPct val="0"/>
                  </a:spcBef>
                  <a:spcAft>
                    <a:spcPct val="0"/>
                  </a:spcAft>
                  <a:buClrTx/>
                  <a:buFontTx/>
                  <a:buChar char="•"/>
                </a:pPr>
                <a:r>
                  <a:rPr lang="fr-FR" altLang="fr-FR" b="1" err="1">
                    <a:solidFill>
                      <a:schemeClr val="tx1"/>
                    </a:solidFill>
                    <a:latin typeface="Arial" panose="020B0604020202020204" pitchFamily="34" charset="0"/>
                  </a:rPr>
                  <a:t>Optimizer</a:t>
                </a:r>
                <a:r>
                  <a:rPr lang="fr-FR" altLang="fr-FR">
                    <a:solidFill>
                      <a:schemeClr val="tx1"/>
                    </a:solidFill>
                    <a:latin typeface="Arial" panose="020B0604020202020204" pitchFamily="34" charset="0"/>
                  </a:rPr>
                  <a:t>: </a:t>
                </a:r>
                <a:r>
                  <a:rPr lang="en-US" err="1"/>
                  <a:t>AdamW</a:t>
                </a:r>
                <a:r>
                  <a:rPr lang="en-US"/>
                  <a:t> with initial </a:t>
                </a:r>
                <a:r>
                  <a:rPr lang="en-US" err="1"/>
                  <a:t>lr</a:t>
                </a:r>
                <a:r>
                  <a:rPr lang="en-US"/>
                  <a:t> 1e-3 and </a:t>
                </a:r>
                <a:r>
                  <a:rPr lang="en-US" err="1"/>
                  <a:t>weight_decay</a:t>
                </a:r>
                <a:r>
                  <a:rPr lang="en-US"/>
                  <a:t> of 1e-4</a:t>
                </a:r>
                <a:endParaRPr lang="fr-FR" altLang="fr-FR">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fr-FR" altLang="fr-FR" b="1">
                    <a:solidFill>
                      <a:schemeClr val="tx1"/>
                    </a:solidFill>
                    <a:latin typeface="Arial" panose="020B0604020202020204" pitchFamily="34" charset="0"/>
                  </a:rPr>
                  <a:t>Learning rate </a:t>
                </a:r>
                <a:r>
                  <a:rPr lang="fr-FR" altLang="fr-FR" b="1" err="1">
                    <a:solidFill>
                      <a:schemeClr val="tx1"/>
                    </a:solidFill>
                    <a:latin typeface="Arial" panose="020B0604020202020204" pitchFamily="34" charset="0"/>
                  </a:rPr>
                  <a:t>schedule</a:t>
                </a:r>
                <a:r>
                  <a:rPr lang="fr-FR" altLang="fr-FR">
                    <a:solidFill>
                      <a:schemeClr val="tx1"/>
                    </a:solidFill>
                    <a:latin typeface="Arial" panose="020B0604020202020204" pitchFamily="34" charset="0"/>
                  </a:rPr>
                  <a:t>: </a:t>
                </a:r>
                <a:r>
                  <a:rPr lang="fr-FR" altLang="fr-FR" err="1">
                    <a:solidFill>
                      <a:schemeClr val="tx1"/>
                    </a:solidFill>
                    <a:latin typeface="Arial" panose="020B0604020202020204" pitchFamily="34" charset="0"/>
                  </a:rPr>
                  <a:t>Step</a:t>
                </a:r>
                <a:r>
                  <a:rPr lang="fr-FR" altLang="fr-FR">
                    <a:solidFill>
                      <a:schemeClr val="tx1"/>
                    </a:solidFill>
                    <a:latin typeface="Arial" panose="020B0604020202020204" pitchFamily="34" charset="0"/>
                  </a:rPr>
                  <a:t> </a:t>
                </a:r>
                <a:r>
                  <a:rPr lang="fr-FR" altLang="fr-FR" err="1">
                    <a:solidFill>
                      <a:schemeClr val="tx1"/>
                    </a:solidFill>
                    <a:latin typeface="Arial" panose="020B0604020202020204" pitchFamily="34" charset="0"/>
                  </a:rPr>
                  <a:t>decay</a:t>
                </a:r>
                <a:r>
                  <a:rPr lang="fr-FR" altLang="fr-FR">
                    <a:solidFill>
                      <a:schemeClr val="tx1"/>
                    </a:solidFill>
                    <a:latin typeface="Arial" panose="020B0604020202020204" pitchFamily="34" charset="0"/>
                  </a:rPr>
                  <a:t> (γ = 0.5 </a:t>
                </a:r>
                <a:r>
                  <a:rPr lang="fr-FR" altLang="fr-FR" err="1">
                    <a:solidFill>
                      <a:schemeClr val="tx1"/>
                    </a:solidFill>
                    <a:latin typeface="Arial" panose="020B0604020202020204" pitchFamily="34" charset="0"/>
                  </a:rPr>
                  <a:t>every</a:t>
                </a:r>
                <a:r>
                  <a:rPr lang="fr-FR" altLang="fr-FR">
                    <a:solidFill>
                      <a:schemeClr val="tx1"/>
                    </a:solidFill>
                    <a:latin typeface="Arial" panose="020B0604020202020204" pitchFamily="34" charset="0"/>
                  </a:rPr>
                  <a:t> 5000 </a:t>
                </a:r>
                <a:r>
                  <a:rPr lang="fr-FR" altLang="fr-FR" err="1">
                    <a:solidFill>
                      <a:schemeClr val="tx1"/>
                    </a:solidFill>
                    <a:latin typeface="Arial" panose="020B0604020202020204" pitchFamily="34" charset="0"/>
                  </a:rPr>
                  <a:t>epochs</a:t>
                </a:r>
                <a:r>
                  <a:rPr lang="fr-FR" altLang="fr-FR">
                    <a:solidFill>
                      <a:schemeClr val="tx1"/>
                    </a:solidFill>
                    <a:latin typeface="Arial" panose="020B0604020202020204" pitchFamily="34" charset="0"/>
                  </a:rPr>
                  <a:t>) </a:t>
                </a:r>
              </a:p>
              <a:p>
                <a:pPr lvl="0" eaLnBrk="0" fontAlgn="base" hangingPunct="0">
                  <a:spcBef>
                    <a:spcPct val="0"/>
                  </a:spcBef>
                  <a:spcAft>
                    <a:spcPct val="0"/>
                  </a:spcAft>
                  <a:buClrTx/>
                  <a:buFontTx/>
                  <a:buChar char="•"/>
                </a:pPr>
                <a:r>
                  <a:rPr lang="fr-FR" altLang="fr-FR" b="1">
                    <a:solidFill>
                      <a:schemeClr val="tx1"/>
                    </a:solidFill>
                    <a:latin typeface="Arial" panose="020B0604020202020204" pitchFamily="34" charset="0"/>
                  </a:rPr>
                  <a:t>Collocation points</a:t>
                </a:r>
                <a:r>
                  <a:rPr lang="fr-FR" altLang="fr-FR">
                    <a:solidFill>
                      <a:schemeClr val="tx1"/>
                    </a:solidFill>
                    <a:latin typeface="Arial" panose="020B0604020202020204" pitchFamily="34" charset="0"/>
                  </a:rPr>
                  <a:t>: 1000 (single </a:t>
                </a:r>
                <a:r>
                  <a:rPr lang="fr-FR" altLang="fr-FR" err="1">
                    <a:solidFill>
                      <a:schemeClr val="tx1"/>
                    </a:solidFill>
                    <a:latin typeface="Arial" panose="020B0604020202020204" pitchFamily="34" charset="0"/>
                  </a:rPr>
                  <a:t>well</a:t>
                </a:r>
                <a:r>
                  <a:rPr lang="fr-FR" altLang="fr-FR">
                    <a:solidFill>
                      <a:schemeClr val="tx1"/>
                    </a:solidFill>
                    <a:latin typeface="Arial" panose="020B0604020202020204" pitchFamily="34" charset="0"/>
                  </a:rPr>
                  <a:t>) to 1500 (multiple </a:t>
                </a:r>
                <a:r>
                  <a:rPr lang="fr-FR" altLang="fr-FR" err="1">
                    <a:solidFill>
                      <a:schemeClr val="tx1"/>
                    </a:solidFill>
                    <a:latin typeface="Arial" panose="020B0604020202020204" pitchFamily="34" charset="0"/>
                  </a:rPr>
                  <a:t>wells</a:t>
                </a:r>
                <a:r>
                  <a:rPr lang="fr-FR" altLang="fr-FR">
                    <a:solidFill>
                      <a:schemeClr val="tx1"/>
                    </a:solidFill>
                    <a:latin typeface="Arial" panose="020B0604020202020204" pitchFamily="34" charset="0"/>
                  </a:rPr>
                  <a:t>) </a:t>
                </a:r>
                <a:r>
                  <a:rPr lang="fr-FR" altLang="fr-FR" err="1">
                    <a:solidFill>
                      <a:schemeClr val="tx1"/>
                    </a:solidFill>
                    <a:latin typeface="Arial" panose="020B0604020202020204" pitchFamily="34" charset="0"/>
                  </a:rPr>
                  <a:t>randomly</a:t>
                </a:r>
                <a:r>
                  <a:rPr lang="fr-FR" altLang="fr-FR">
                    <a:solidFill>
                      <a:schemeClr val="tx1"/>
                    </a:solidFill>
                    <a:latin typeface="Arial" panose="020B0604020202020204" pitchFamily="34" charset="0"/>
                  </a:rPr>
                  <a:t> </a:t>
                </a:r>
                <a:r>
                  <a:rPr lang="fr-FR" altLang="fr-FR" err="1">
                    <a:solidFill>
                      <a:schemeClr val="tx1"/>
                    </a:solidFill>
                    <a:latin typeface="Arial" panose="020B0604020202020204" pitchFamily="34" charset="0"/>
                  </a:rPr>
                  <a:t>sampled</a:t>
                </a:r>
                <a:r>
                  <a:rPr lang="fr-FR" altLang="fr-FR">
                    <a:solidFill>
                      <a:schemeClr val="tx1"/>
                    </a:solidFill>
                    <a:latin typeface="Arial" panose="020B0604020202020204" pitchFamily="34" charset="0"/>
                  </a:rPr>
                  <a:t> per </a:t>
                </a:r>
                <a:r>
                  <a:rPr lang="fr-FR" altLang="fr-FR" err="1">
                    <a:solidFill>
                      <a:schemeClr val="tx1"/>
                    </a:solidFill>
                    <a:latin typeface="Arial" panose="020B0604020202020204" pitchFamily="34" charset="0"/>
                  </a:rPr>
                  <a:t>epoch</a:t>
                </a:r>
                <a:r>
                  <a:rPr lang="fr-FR" altLang="fr-FR">
                    <a:solidFill>
                      <a:schemeClr val="tx1"/>
                    </a:solidFill>
                    <a:latin typeface="Arial" panose="020B0604020202020204" pitchFamily="34" charset="0"/>
                  </a:rPr>
                  <a:t> </a:t>
                </a:r>
              </a:p>
              <a:p>
                <a:pPr lvl="0" eaLnBrk="0" fontAlgn="base" hangingPunct="0">
                  <a:spcBef>
                    <a:spcPct val="0"/>
                  </a:spcBef>
                  <a:spcAft>
                    <a:spcPct val="0"/>
                  </a:spcAft>
                  <a:buClrTx/>
                  <a:buFontTx/>
                  <a:buChar char="•"/>
                </a:pPr>
                <a:r>
                  <a:rPr lang="fr-FR" altLang="fr-FR" b="1">
                    <a:solidFill>
                      <a:schemeClr val="tx1"/>
                    </a:solidFill>
                    <a:latin typeface="Arial" panose="020B0604020202020204" pitchFamily="34" charset="0"/>
                  </a:rPr>
                  <a:t>Training </a:t>
                </a:r>
                <a:r>
                  <a:rPr lang="fr-FR" altLang="fr-FR" b="1" err="1">
                    <a:solidFill>
                      <a:schemeClr val="tx1"/>
                    </a:solidFill>
                    <a:latin typeface="Arial" panose="020B0604020202020204" pitchFamily="34" charset="0"/>
                  </a:rPr>
                  <a:t>epochs</a:t>
                </a:r>
                <a:r>
                  <a:rPr lang="fr-FR" altLang="fr-FR">
                    <a:solidFill>
                      <a:schemeClr val="tx1"/>
                    </a:solidFill>
                    <a:latin typeface="Arial" panose="020B0604020202020204" pitchFamily="34" charset="0"/>
                  </a:rPr>
                  <a:t>: 15,000 for </a:t>
                </a:r>
                <a:r>
                  <a:rPr lang="fr-FR" altLang="fr-FR" err="1">
                    <a:solidFill>
                      <a:schemeClr val="tx1"/>
                    </a:solidFill>
                    <a:latin typeface="Arial" panose="020B0604020202020204" pitchFamily="34" charset="0"/>
                  </a:rPr>
                  <a:t>both</a:t>
                </a:r>
                <a:r>
                  <a:rPr lang="fr-FR" altLang="fr-FR">
                    <a:solidFill>
                      <a:schemeClr val="tx1"/>
                    </a:solidFill>
                    <a:latin typeface="Arial" panose="020B0604020202020204" pitchFamily="34" charset="0"/>
                  </a:rPr>
                  <a:t> scenarios </a:t>
                </a:r>
              </a:p>
              <a:p>
                <a:pPr lvl="0" eaLnBrk="0" fontAlgn="base" hangingPunct="0">
                  <a:spcBef>
                    <a:spcPct val="0"/>
                  </a:spcBef>
                  <a:spcAft>
                    <a:spcPct val="0"/>
                  </a:spcAft>
                  <a:buClrTx/>
                  <a:buFontTx/>
                  <a:buChar char="•"/>
                </a:pPr>
                <a:r>
                  <a:rPr lang="fr-FR" altLang="fr-FR" b="1">
                    <a:solidFill>
                      <a:schemeClr val="tx1"/>
                    </a:solidFill>
                    <a:latin typeface="Arial" panose="020B0604020202020204" pitchFamily="34" charset="0"/>
                  </a:rPr>
                  <a:t>Data augmentation</a:t>
                </a:r>
                <a:r>
                  <a:rPr lang="fr-FR" altLang="fr-FR">
                    <a:solidFill>
                      <a:schemeClr val="tx1"/>
                    </a:solidFill>
                    <a:latin typeface="Arial" panose="020B0604020202020204" pitchFamily="34" charset="0"/>
                  </a:rPr>
                  <a:t>: </a:t>
                </a:r>
                <a:r>
                  <a:rPr lang="fr-FR" altLang="fr-FR" err="1">
                    <a:solidFill>
                      <a:schemeClr val="tx1"/>
                    </a:solidFill>
                    <a:latin typeface="Arial" panose="020B0604020202020204" pitchFamily="34" charset="0"/>
                  </a:rPr>
                  <a:t>Synthetic</a:t>
                </a:r>
                <a:r>
                  <a:rPr lang="fr-FR" altLang="fr-FR">
                    <a:solidFill>
                      <a:schemeClr val="tx1"/>
                    </a:solidFill>
                    <a:latin typeface="Arial" panose="020B0604020202020204" pitchFamily="34" charset="0"/>
                  </a:rPr>
                  <a:t> pressure </a:t>
                </a:r>
                <a:r>
                  <a:rPr lang="fr-FR" altLang="fr-FR" err="1">
                    <a:solidFill>
                      <a:schemeClr val="tx1"/>
                    </a:solidFill>
                    <a:latin typeface="Arial" panose="020B0604020202020204" pitchFamily="34" charset="0"/>
                  </a:rPr>
                  <a:t>measurements</a:t>
                </a:r>
                <a:r>
                  <a:rPr lang="fr-FR" altLang="fr-FR">
                    <a:solidFill>
                      <a:schemeClr val="tx1"/>
                    </a:solidFill>
                    <a:latin typeface="Arial" panose="020B0604020202020204" pitchFamily="34" charset="0"/>
                  </a:rPr>
                  <a:t> (20-30 points) </a:t>
                </a:r>
                <a:r>
                  <a:rPr lang="fr-FR" altLang="fr-FR" err="1">
                    <a:solidFill>
                      <a:schemeClr val="tx1"/>
                    </a:solidFill>
                    <a:latin typeface="Arial" panose="020B0604020202020204" pitchFamily="34" charset="0"/>
                  </a:rPr>
                  <a:t>with</a:t>
                </a:r>
                <a:r>
                  <a:rPr lang="fr-FR" altLang="fr-FR">
                    <a:solidFill>
                      <a:schemeClr val="tx1"/>
                    </a:solidFill>
                    <a:latin typeface="Arial" panose="020B0604020202020204" pitchFamily="34" charset="0"/>
                  </a:rPr>
                  <a:t> noise </a:t>
                </a:r>
              </a:p>
              <a:p>
                <a:pPr lvl="0" eaLnBrk="0" fontAlgn="base" hangingPunct="0">
                  <a:spcBef>
                    <a:spcPct val="0"/>
                  </a:spcBef>
                  <a:spcAft>
                    <a:spcPct val="0"/>
                  </a:spcAft>
                  <a:buClrTx/>
                  <a:buFontTx/>
                  <a:buChar char="•"/>
                </a:pPr>
                <a:r>
                  <a:rPr lang="en-US"/>
                  <a:t>Sparse pressure measurements are generated using:</a:t>
                </a: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sSub>
                        <m:sSubPr>
                          <m:ctrlPr>
                            <a:rPr lang="en-US" altLang="fr-FR" b="0" i="1" smtClean="0">
                              <a:solidFill>
                                <a:schemeClr val="tx1"/>
                              </a:solidFill>
                              <a:latin typeface="Cambria Math" panose="02040503050406030204" pitchFamily="18" charset="0"/>
                            </a:rPr>
                          </m:ctrlPr>
                        </m:sSubPr>
                        <m:e>
                          <m:r>
                            <a:rPr lang="en-US" altLang="fr-FR" b="0" i="1" smtClean="0">
                              <a:solidFill>
                                <a:schemeClr val="tx1"/>
                              </a:solidFill>
                              <a:latin typeface="Cambria Math" panose="02040503050406030204" pitchFamily="18" charset="0"/>
                            </a:rPr>
                            <m:t>𝑝</m:t>
                          </m:r>
                        </m:e>
                        <m:sub>
                          <m:r>
                            <m:rPr>
                              <m:nor/>
                            </m:rPr>
                            <a:rPr lang="en-US" altLang="fr-FR" b="0" i="0" smtClean="0">
                              <a:solidFill>
                                <a:schemeClr val="tx1"/>
                              </a:solidFill>
                              <a:latin typeface="Cambria Math" panose="02040503050406030204" pitchFamily="18" charset="0"/>
                            </a:rPr>
                            <m:t>data</m:t>
                          </m:r>
                        </m:sub>
                      </m:sSub>
                      <m:r>
                        <a:rPr lang="en-US" altLang="fr-FR" b="0" i="1" smtClean="0">
                          <a:solidFill>
                            <a:schemeClr val="tx1"/>
                          </a:solidFill>
                          <a:latin typeface="Cambria Math" panose="02040503050406030204" pitchFamily="18" charset="0"/>
                        </a:rPr>
                        <m:t>=</m:t>
                      </m:r>
                      <m:sSub>
                        <m:sSubPr>
                          <m:ctrlPr>
                            <a:rPr lang="en-US" altLang="fr-FR" b="0" i="1" smtClean="0">
                              <a:solidFill>
                                <a:schemeClr val="tx1"/>
                              </a:solidFill>
                              <a:latin typeface="Cambria Math" panose="02040503050406030204" pitchFamily="18" charset="0"/>
                            </a:rPr>
                          </m:ctrlPr>
                        </m:sSubPr>
                        <m:e>
                          <m:r>
                            <a:rPr lang="en-US" altLang="fr-FR" b="0" i="1" smtClean="0">
                              <a:solidFill>
                                <a:schemeClr val="tx1"/>
                              </a:solidFill>
                              <a:latin typeface="Cambria Math" panose="02040503050406030204" pitchFamily="18" charset="0"/>
                            </a:rPr>
                            <m:t>𝑝</m:t>
                          </m:r>
                        </m:e>
                        <m:sub>
                          <m:r>
                            <a:rPr lang="en-US" altLang="fr-FR" b="0" i="1" smtClean="0">
                              <a:solidFill>
                                <a:schemeClr val="tx1"/>
                              </a:solidFill>
                              <a:latin typeface="Cambria Math" panose="02040503050406030204" pitchFamily="18" charset="0"/>
                            </a:rPr>
                            <m:t>0</m:t>
                          </m:r>
                        </m:sub>
                      </m:sSub>
                      <m:r>
                        <a:rPr lang="en-US" altLang="fr-FR" b="0" i="1" smtClean="0">
                          <a:solidFill>
                            <a:schemeClr val="tx1"/>
                          </a:solidFill>
                          <a:latin typeface="Cambria Math" panose="02040503050406030204" pitchFamily="18" charset="0"/>
                        </a:rPr>
                        <m:t>−</m:t>
                      </m:r>
                      <m:nary>
                        <m:naryPr>
                          <m:chr m:val="∑"/>
                          <m:supHide m:val="on"/>
                          <m:ctrlPr>
                            <a:rPr lang="en-US" altLang="fr-FR" b="0" i="1" smtClean="0">
                              <a:solidFill>
                                <a:schemeClr val="tx1"/>
                              </a:solidFill>
                              <a:latin typeface="Cambria Math" panose="02040503050406030204" pitchFamily="18" charset="0"/>
                            </a:rPr>
                          </m:ctrlPr>
                        </m:naryPr>
                        <m:sub>
                          <m:r>
                            <m:rPr>
                              <m:nor/>
                            </m:rPr>
                            <a:rPr lang="en-US" altLang="fr-FR" b="0" i="0" smtClean="0">
                              <a:solidFill>
                                <a:schemeClr val="tx1"/>
                              </a:solidFill>
                              <a:latin typeface="Cambria Math" panose="02040503050406030204" pitchFamily="18" charset="0"/>
                            </a:rPr>
                            <m:t>wells</m:t>
                          </m:r>
                        </m:sub>
                        <m:sup/>
                        <m:e>
                          <m:r>
                            <a:rPr lang="en-US" altLang="fr-FR" b="0" i="1" smtClean="0">
                              <a:solidFill>
                                <a:schemeClr val="tx1"/>
                              </a:solidFill>
                              <a:latin typeface="Cambria Math" panose="02040503050406030204" pitchFamily="18" charset="0"/>
                            </a:rPr>
                            <m:t>𝛼</m:t>
                          </m:r>
                        </m:e>
                      </m:nary>
                      <m:r>
                        <a:rPr lang="en-US" altLang="fr-FR" b="0" i="1" smtClean="0">
                          <a:solidFill>
                            <a:schemeClr val="tx1"/>
                          </a:solidFill>
                          <a:latin typeface="Cambria Math" panose="02040503050406030204" pitchFamily="18" charset="0"/>
                        </a:rPr>
                        <m:t>⋅</m:t>
                      </m:r>
                      <m:r>
                        <a:rPr lang="en-US" altLang="fr-FR" b="0" i="1" smtClean="0">
                          <a:solidFill>
                            <a:schemeClr val="tx1"/>
                          </a:solidFill>
                          <a:latin typeface="Cambria Math" panose="02040503050406030204" pitchFamily="18" charset="0"/>
                        </a:rPr>
                        <m:t>𝑡</m:t>
                      </m:r>
                      <m:r>
                        <a:rPr lang="en-US" altLang="fr-FR" b="0" i="1" smtClean="0">
                          <a:solidFill>
                            <a:schemeClr val="tx1"/>
                          </a:solidFill>
                          <a:latin typeface="Cambria Math" panose="02040503050406030204" pitchFamily="18" charset="0"/>
                        </a:rPr>
                        <m:t>⋅</m:t>
                      </m:r>
                      <m:r>
                        <a:rPr lang="en-US" altLang="fr-FR" b="0" i="1" smtClean="0">
                          <a:solidFill>
                            <a:schemeClr val="tx1"/>
                          </a:solidFill>
                          <a:latin typeface="Cambria Math" panose="02040503050406030204" pitchFamily="18" charset="0"/>
                        </a:rPr>
                        <m:t>𝑒𝑥</m:t>
                      </m:r>
                      <m:func>
                        <m:funcPr>
                          <m:ctrlPr>
                            <a:rPr lang="en-US" altLang="fr-FR" b="0" i="1" smtClean="0">
                              <a:solidFill>
                                <a:schemeClr val="tx1"/>
                              </a:solidFill>
                              <a:latin typeface="Cambria Math" panose="02040503050406030204" pitchFamily="18" charset="0"/>
                            </a:rPr>
                          </m:ctrlPr>
                        </m:funcPr>
                        <m:fName>
                          <m:r>
                            <a:rPr lang="en-US" altLang="fr-FR" b="0" i="1" smtClean="0">
                              <a:solidFill>
                                <a:schemeClr val="tx1"/>
                              </a:solidFill>
                              <a:latin typeface="Cambria Math" panose="02040503050406030204" pitchFamily="18" charset="0"/>
                            </a:rPr>
                            <m:t>𝑝</m:t>
                          </m:r>
                        </m:fName>
                        <m:e>
                          <m:d>
                            <m:dPr>
                              <m:ctrlPr>
                                <a:rPr lang="en-US" altLang="fr-FR" b="0" i="1" smtClean="0">
                                  <a:solidFill>
                                    <a:schemeClr val="tx1"/>
                                  </a:solidFill>
                                  <a:latin typeface="Cambria Math" panose="02040503050406030204" pitchFamily="18" charset="0"/>
                                </a:rPr>
                              </m:ctrlPr>
                            </m:dPr>
                            <m:e>
                              <m:f>
                                <m:fPr>
                                  <m:ctrlPr>
                                    <a:rPr lang="en-US" altLang="fr-FR" b="0" i="1" smtClean="0">
                                      <a:solidFill>
                                        <a:schemeClr val="tx1"/>
                                      </a:solidFill>
                                      <a:latin typeface="Cambria Math" panose="02040503050406030204" pitchFamily="18" charset="0"/>
                                    </a:rPr>
                                  </m:ctrlPr>
                                </m:fPr>
                                <m:num>
                                  <m:sSup>
                                    <m:sSupPr>
                                      <m:ctrlPr>
                                        <a:rPr lang="en-US" altLang="fr-FR" i="1">
                                          <a:solidFill>
                                            <a:schemeClr val="tx1"/>
                                          </a:solidFill>
                                          <a:latin typeface="Cambria Math" panose="02040503050406030204" pitchFamily="18" charset="0"/>
                                        </a:rPr>
                                      </m:ctrlPr>
                                    </m:sSupPr>
                                    <m:e>
                                      <m:d>
                                        <m:dPr>
                                          <m:ctrlPr>
                                            <a:rPr lang="en-US" altLang="fr-FR" i="1">
                                              <a:solidFill>
                                                <a:schemeClr val="tx1"/>
                                              </a:solidFill>
                                              <a:latin typeface="Cambria Math" panose="02040503050406030204" pitchFamily="18" charset="0"/>
                                            </a:rPr>
                                          </m:ctrlPr>
                                        </m:dPr>
                                        <m:e>
                                          <m:r>
                                            <a:rPr lang="en-US" altLang="fr-FR" i="1">
                                              <a:solidFill>
                                                <a:schemeClr val="tx1"/>
                                              </a:solidFill>
                                              <a:latin typeface="Cambria Math" panose="02040503050406030204" pitchFamily="18" charset="0"/>
                                            </a:rPr>
                                            <m:t>𝑥</m:t>
                                          </m:r>
                                          <m:r>
                                            <a:rPr lang="en-US" altLang="fr-FR" i="1">
                                              <a:solidFill>
                                                <a:schemeClr val="tx1"/>
                                              </a:solidFill>
                                              <a:latin typeface="Cambria Math" panose="02040503050406030204" pitchFamily="18" charset="0"/>
                                            </a:rPr>
                                            <m:t>−</m:t>
                                          </m:r>
                                          <m:sSub>
                                            <m:sSubPr>
                                              <m:ctrlPr>
                                                <a:rPr lang="en-US" altLang="fr-FR" i="1">
                                                  <a:solidFill>
                                                    <a:schemeClr val="tx1"/>
                                                  </a:solidFill>
                                                  <a:latin typeface="Cambria Math" panose="02040503050406030204" pitchFamily="18" charset="0"/>
                                                </a:rPr>
                                              </m:ctrlPr>
                                            </m:sSubPr>
                                            <m:e>
                                              <m:r>
                                                <a:rPr lang="en-US" altLang="fr-FR" i="1">
                                                  <a:solidFill>
                                                    <a:schemeClr val="tx1"/>
                                                  </a:solidFill>
                                                  <a:latin typeface="Cambria Math" panose="02040503050406030204" pitchFamily="18" charset="0"/>
                                                </a:rPr>
                                                <m:t>𝑥</m:t>
                                              </m:r>
                                            </m:e>
                                            <m:sub>
                                              <m:r>
                                                <a:rPr lang="en-US" altLang="fr-FR" i="1">
                                                  <a:solidFill>
                                                    <a:schemeClr val="tx1"/>
                                                  </a:solidFill>
                                                  <a:latin typeface="Cambria Math" panose="02040503050406030204" pitchFamily="18" charset="0"/>
                                                </a:rPr>
                                                <m:t>𝑤</m:t>
                                              </m:r>
                                            </m:sub>
                                          </m:sSub>
                                        </m:e>
                                      </m:d>
                                    </m:e>
                                    <m:sup>
                                      <m:r>
                                        <a:rPr lang="en-US" altLang="fr-FR" i="1">
                                          <a:solidFill>
                                            <a:schemeClr val="tx1"/>
                                          </a:solidFill>
                                          <a:latin typeface="Cambria Math" panose="02040503050406030204" pitchFamily="18" charset="0"/>
                                        </a:rPr>
                                        <m:t>2</m:t>
                                      </m:r>
                                    </m:sup>
                                  </m:sSup>
                                  <m:r>
                                    <a:rPr lang="en-US" altLang="fr-FR" i="1">
                                      <a:solidFill>
                                        <a:schemeClr val="tx1"/>
                                      </a:solidFill>
                                      <a:latin typeface="Cambria Math" panose="02040503050406030204" pitchFamily="18" charset="0"/>
                                    </a:rPr>
                                    <m:t>+</m:t>
                                  </m:r>
                                  <m:sSup>
                                    <m:sSupPr>
                                      <m:ctrlPr>
                                        <a:rPr lang="en-US" altLang="fr-FR" i="1">
                                          <a:solidFill>
                                            <a:schemeClr val="tx1"/>
                                          </a:solidFill>
                                          <a:latin typeface="Cambria Math" panose="02040503050406030204" pitchFamily="18" charset="0"/>
                                        </a:rPr>
                                      </m:ctrlPr>
                                    </m:sSupPr>
                                    <m:e>
                                      <m:d>
                                        <m:dPr>
                                          <m:ctrlPr>
                                            <a:rPr lang="en-US" altLang="fr-FR" i="1">
                                              <a:solidFill>
                                                <a:schemeClr val="tx1"/>
                                              </a:solidFill>
                                              <a:latin typeface="Cambria Math" panose="02040503050406030204" pitchFamily="18" charset="0"/>
                                            </a:rPr>
                                          </m:ctrlPr>
                                        </m:dPr>
                                        <m:e>
                                          <m:r>
                                            <a:rPr lang="en-US" altLang="fr-FR" i="1">
                                              <a:solidFill>
                                                <a:schemeClr val="tx1"/>
                                              </a:solidFill>
                                              <a:latin typeface="Cambria Math" panose="02040503050406030204" pitchFamily="18" charset="0"/>
                                            </a:rPr>
                                            <m:t>𝑦</m:t>
                                          </m:r>
                                          <m:r>
                                            <a:rPr lang="en-US" altLang="fr-FR" i="1">
                                              <a:solidFill>
                                                <a:schemeClr val="tx1"/>
                                              </a:solidFill>
                                              <a:latin typeface="Cambria Math" panose="02040503050406030204" pitchFamily="18" charset="0"/>
                                            </a:rPr>
                                            <m:t>−</m:t>
                                          </m:r>
                                          <m:sSub>
                                            <m:sSubPr>
                                              <m:ctrlPr>
                                                <a:rPr lang="en-US" altLang="fr-FR" i="1">
                                                  <a:solidFill>
                                                    <a:schemeClr val="tx1"/>
                                                  </a:solidFill>
                                                  <a:latin typeface="Cambria Math" panose="02040503050406030204" pitchFamily="18" charset="0"/>
                                                </a:rPr>
                                              </m:ctrlPr>
                                            </m:sSubPr>
                                            <m:e>
                                              <m:r>
                                                <a:rPr lang="en-US" altLang="fr-FR" i="1">
                                                  <a:solidFill>
                                                    <a:schemeClr val="tx1"/>
                                                  </a:solidFill>
                                                  <a:latin typeface="Cambria Math" panose="02040503050406030204" pitchFamily="18" charset="0"/>
                                                </a:rPr>
                                                <m:t>𝑦</m:t>
                                              </m:r>
                                            </m:e>
                                            <m:sub>
                                              <m:r>
                                                <a:rPr lang="en-US" altLang="fr-FR" i="1">
                                                  <a:solidFill>
                                                    <a:schemeClr val="tx1"/>
                                                  </a:solidFill>
                                                  <a:latin typeface="Cambria Math" panose="02040503050406030204" pitchFamily="18" charset="0"/>
                                                </a:rPr>
                                                <m:t>𝑤</m:t>
                                              </m:r>
                                            </m:sub>
                                          </m:sSub>
                                        </m:e>
                                      </m:d>
                                    </m:e>
                                    <m:sup>
                                      <m:r>
                                        <a:rPr lang="en-US" altLang="fr-FR" i="1">
                                          <a:solidFill>
                                            <a:schemeClr val="tx1"/>
                                          </a:solidFill>
                                          <a:latin typeface="Cambria Math" panose="02040503050406030204" pitchFamily="18" charset="0"/>
                                        </a:rPr>
                                        <m:t>2</m:t>
                                      </m:r>
                                    </m:sup>
                                  </m:sSup>
                                </m:num>
                                <m:den>
                                  <m:r>
                                    <a:rPr lang="en-US" altLang="fr-FR" i="1">
                                      <a:solidFill>
                                        <a:schemeClr val="tx1"/>
                                      </a:solidFill>
                                      <a:latin typeface="Cambria Math" panose="02040503050406030204" pitchFamily="18" charset="0"/>
                                    </a:rPr>
                                    <m:t>2</m:t>
                                  </m:r>
                                  <m:sSubSup>
                                    <m:sSubSupPr>
                                      <m:ctrlPr>
                                        <a:rPr lang="en-US" altLang="fr-FR" i="1">
                                          <a:solidFill>
                                            <a:schemeClr val="tx1"/>
                                          </a:solidFill>
                                          <a:latin typeface="Cambria Math" panose="02040503050406030204" pitchFamily="18" charset="0"/>
                                        </a:rPr>
                                      </m:ctrlPr>
                                    </m:sSubSupPr>
                                    <m:e>
                                      <m:r>
                                        <a:rPr lang="en-US" altLang="fr-FR" i="1">
                                          <a:solidFill>
                                            <a:schemeClr val="tx1"/>
                                          </a:solidFill>
                                          <a:latin typeface="Cambria Math" panose="02040503050406030204" pitchFamily="18" charset="0"/>
                                        </a:rPr>
                                        <m:t>𝜎</m:t>
                                      </m:r>
                                    </m:e>
                                    <m:sub>
                                      <m:r>
                                        <m:rPr>
                                          <m:nor/>
                                        </m:rPr>
                                        <a:rPr lang="en-US" altLang="fr-FR">
                                          <a:solidFill>
                                            <a:schemeClr val="tx1"/>
                                          </a:solidFill>
                                          <a:latin typeface="Cambria Math" panose="02040503050406030204" pitchFamily="18" charset="0"/>
                                        </a:rPr>
                                        <m:t>data</m:t>
                                      </m:r>
                                    </m:sub>
                                    <m:sup>
                                      <m:r>
                                        <a:rPr lang="en-US" altLang="fr-FR" i="1">
                                          <a:solidFill>
                                            <a:schemeClr val="tx1"/>
                                          </a:solidFill>
                                          <a:latin typeface="Cambria Math" panose="02040503050406030204" pitchFamily="18" charset="0"/>
                                        </a:rPr>
                                        <m:t>2</m:t>
                                      </m:r>
                                    </m:sup>
                                  </m:sSubSup>
                                </m:den>
                              </m:f>
                            </m:e>
                          </m:d>
                        </m:e>
                      </m:func>
                      <m:r>
                        <a:rPr lang="en-US" altLang="fr-FR" b="0" i="1" smtClean="0">
                          <a:solidFill>
                            <a:schemeClr val="tx1"/>
                          </a:solidFill>
                          <a:latin typeface="Cambria Math" panose="02040503050406030204" pitchFamily="18" charset="0"/>
                        </a:rPr>
                        <m:t>)</m:t>
                      </m:r>
                    </m:oMath>
                  </m:oMathPara>
                </a14:m>
                <a:endParaRPr lang="fr-FR" altLang="fr-FR">
                  <a:solidFill>
                    <a:schemeClr val="tx1"/>
                  </a:solidFill>
                  <a:latin typeface="Arial" panose="020B0604020202020204" pitchFamily="34" charset="0"/>
                </a:endParaRPr>
              </a:p>
            </p:txBody>
          </p:sp>
        </mc:Choice>
        <mc:Fallback>
          <p:sp>
            <p:nvSpPr>
              <p:cNvPr id="542" name="Google Shape;542;p58">
                <a:extLst>
                  <a:ext uri="{FF2B5EF4-FFF2-40B4-BE49-F238E27FC236}">
                    <a16:creationId xmlns:a16="http://schemas.microsoft.com/office/drawing/2014/main" id="{8E95F9C0-1001-AB22-52BF-778F1F6B32BC}"/>
                  </a:ext>
                </a:extLst>
              </p:cNvPr>
              <p:cNvSpPr txBox="1">
                <a:spLocks noRot="1" noChangeAspect="1" noMove="1" noResize="1" noEditPoints="1" noAdjustHandles="1" noChangeArrowheads="1" noChangeShapeType="1" noTextEdit="1"/>
              </p:cNvSpPr>
              <p:nvPr/>
            </p:nvSpPr>
            <p:spPr>
              <a:xfrm>
                <a:off x="480060" y="1528821"/>
                <a:ext cx="7863840" cy="2078744"/>
              </a:xfrm>
              <a:prstGeom prst="rect">
                <a:avLst/>
              </a:prstGeom>
              <a:blipFill>
                <a:blip r:embed="rId4"/>
                <a:stretch>
                  <a:fillRect l="-15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69204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rk Particles">
  <a:themeElements>
    <a:clrScheme name="Simple Light">
      <a:dk1>
        <a:srgbClr val="000000"/>
      </a:dk1>
      <a:lt1>
        <a:srgbClr val="FFFFFF"/>
      </a:lt1>
      <a:dk2>
        <a:srgbClr val="F5F5F5"/>
      </a:dk2>
      <a:lt2>
        <a:srgbClr val="323232"/>
      </a:lt2>
      <a:accent1>
        <a:srgbClr val="434343"/>
      </a:accent1>
      <a:accent2>
        <a:srgbClr val="252525"/>
      </a:accent2>
      <a:accent3>
        <a:srgbClr val="DEFF9A"/>
      </a:accent3>
      <a:accent4>
        <a:srgbClr val="DAFFDE"/>
      </a:accent4>
      <a:accent5>
        <a:srgbClr val="4CDC8B"/>
      </a:accent5>
      <a:accent6>
        <a:srgbClr val="4C7FDC"/>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24</Slides>
  <Notes>23</Notes>
  <HiddenSlides>0</HiddenSlide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Simple Light</vt:lpstr>
      <vt:lpstr>Dark Particles</vt:lpstr>
      <vt:lpstr>Physic’s Informed Reservoir Model</vt:lpstr>
      <vt:lpstr>Physic’s Informed Reservoir Model </vt:lpstr>
      <vt:lpstr>Meet the team</vt:lpstr>
      <vt:lpstr>Introduction : Background</vt:lpstr>
      <vt:lpstr>PowerPoint Presentation</vt:lpstr>
      <vt:lpstr>2. Methodology</vt:lpstr>
      <vt:lpstr>Loss Function</vt:lpstr>
      <vt:lpstr>Implementation</vt:lpstr>
      <vt:lpstr>Implementation</vt:lpstr>
      <vt:lpstr>3. Results : Single Well Scenario</vt:lpstr>
      <vt:lpstr>2 Wells Outside</vt:lpstr>
      <vt:lpstr>3 Wells scenario </vt:lpstr>
      <vt:lpstr>4 wells scenario</vt:lpstr>
      <vt:lpstr>Comparison of scenarios</vt:lpstr>
      <vt:lpstr>4. Discussion and Analysis : Strength of PINN</vt:lpstr>
      <vt:lpstr>PINN VS Traditional Methods</vt:lpstr>
      <vt:lpstr>Connection to PINO Framework</vt:lpstr>
      <vt:lpstr>Extension to more complex cases</vt:lpstr>
      <vt:lpstr>Sine vs standard</vt:lpstr>
      <vt:lpstr>Sine vs standard</vt:lpstr>
      <vt:lpstr>Summary</vt:lpstr>
      <vt:lpstr>5. Conclusion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2025-10-23T06:18:36Z</dcterms:modified>
</cp:coreProperties>
</file>